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CD9D1-77CA-4FEA-8700-A75BD14EF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3C71D-A694-4BD1-B80D-265EC8AC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9ED37-60CD-445B-83FC-6D4C8EF5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BA093-D740-4E44-A239-970C1899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3B16-9C70-4A9A-BBCF-5FD2A67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벤치마킹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602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81150"/>
            <a:ext cx="10512424" cy="365125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30036"/>
            <a:ext cx="5157787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30036"/>
            <a:ext cx="5183188" cy="5378335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424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웹_벤치마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B9BF2-5A45-487D-A48B-1751BE3E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6" y="365126"/>
            <a:ext cx="5256213" cy="365125"/>
          </a:xfrm>
          <a:ln>
            <a:noFill/>
          </a:ln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화면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74BF4-40C1-4E5D-8887-23834AA870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9" y="365126"/>
            <a:ext cx="5256213" cy="365125"/>
          </a:xfrm>
          <a:ln>
            <a:noFill/>
          </a:ln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부 설명 </a:t>
            </a:r>
            <a:r>
              <a:rPr lang="en-US" altLang="ko-KR" dirty="0"/>
              <a:t>– </a:t>
            </a:r>
            <a:r>
              <a:rPr lang="ko-KR" altLang="en-US"/>
              <a:t>페이지 번호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AAEA1-AFD3-480C-9AA7-5BFA75DD0B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872836"/>
            <a:ext cx="7514503" cy="5835535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그림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9E35E7-AEDC-4359-A074-37F9410E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29105" y="872836"/>
            <a:ext cx="2926283" cy="58355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543050" indent="-171450">
              <a:buFont typeface="Arial" panose="020B0604020202020204" pitchFamily="34" charset="0"/>
              <a:buChar char="•"/>
              <a:defRPr sz="1200"/>
            </a:lvl4pPr>
            <a:lvl5pPr marL="200025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659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9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7D09A7-8B71-4CD2-9571-3AF58DE5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021C3-E874-4255-B2F2-D5118610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ACB8A-744D-48C4-9088-92FC43C2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4C30-397B-414D-8888-E2BC8A275B42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8BC7A-8636-42AB-9320-C377738F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BB1F-4571-40DD-8AA4-8CA906DF5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3F3E-27BA-4F12-949C-8EDC8D678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입력한 아이디와 비밀번호가 일치하지 않으면 하단에 </a:t>
            </a:r>
            <a:r>
              <a:rPr lang="en-US" altLang="ko-KR" dirty="0"/>
              <a:t>“! </a:t>
            </a:r>
            <a:r>
              <a:rPr lang="ko-KR" altLang="en-US" dirty="0"/>
              <a:t>아이디 또는 비밀번호를 확인해 주세요</a:t>
            </a:r>
            <a:r>
              <a:rPr lang="en-US" altLang="ko-KR" dirty="0"/>
              <a:t>.”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</a:t>
            </a:r>
            <a:r>
              <a:rPr lang="ko-KR" altLang="en-US" dirty="0" err="1"/>
              <a:t>저장란을</a:t>
            </a:r>
            <a:r>
              <a:rPr lang="ko-KR" altLang="en-US" dirty="0"/>
              <a:t> 체크하고 로그인하면 </a:t>
            </a:r>
            <a:r>
              <a:rPr lang="ko-KR" altLang="en-US" dirty="0" err="1"/>
              <a:t>다음번</a:t>
            </a:r>
            <a:r>
              <a:rPr lang="ko-KR" altLang="en-US" dirty="0"/>
              <a:t> 로그인 시 마지막으로 로그인한 아이디 정보가 자동 입력되어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아이디로 로그인 상태 유지를 체크하고 로그인하면 해당 기기에서 로그아웃 직전까지 로그인이 유지된다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13D944F-8033-45FB-857D-3430BBD3B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0963" y="2009775"/>
            <a:ext cx="3952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찾는 방법은 두 가지 방법이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가입 시 등록한 정보로 찾는 방법</a:t>
            </a:r>
            <a:endParaRPr lang="en-US" altLang="ko-KR" dirty="0"/>
          </a:p>
          <a:p>
            <a:pPr lvl="1"/>
            <a:r>
              <a:rPr lang="ko-KR" altLang="en-US" dirty="0"/>
              <a:t>본인확인 정보로 찾는 방법</a:t>
            </a:r>
            <a:endParaRPr lang="en-US" altLang="ko-KR" dirty="0"/>
          </a:p>
          <a:p>
            <a:r>
              <a:rPr lang="ko-KR" altLang="en-US" dirty="0"/>
              <a:t>사용자의 이름과 생년월일을 이용하여 아이디를 찾을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29C1F21-B677-4773-B27F-B0158B97C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이름과 생년월일을 입력하고 찾기를 요청할 때 서버에 없는 회원인 경우 팝업창이 뜬다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벅스에 등록되지 않은 회원정보입니다</a:t>
            </a:r>
            <a:br>
              <a:rPr lang="en-US" altLang="ko-KR" dirty="0"/>
            </a:br>
            <a:r>
              <a:rPr lang="ko-KR" altLang="en-US" dirty="0"/>
              <a:t>등록된 정보를 정확하게 입력해 주세요</a:t>
            </a:r>
            <a:r>
              <a:rPr lang="en-US" altLang="ko-KR" dirty="0"/>
              <a:t>.”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C59D16C-BBCB-477C-AA7B-60BA3051E1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비밀번호를 찾기 위해선 등록한 이메일로 인증번호를 받아야 찾기가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32618B0-B8D5-4803-8D23-0B69CB0867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성공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로그인이 완료되면 로그인</a:t>
            </a:r>
            <a:r>
              <a:rPr lang="en-US" altLang="ko-KR" dirty="0"/>
              <a:t>/</a:t>
            </a:r>
            <a:r>
              <a:rPr lang="ko-KR" altLang="en-US" dirty="0"/>
              <a:t>회원가입 링크에서 아이디</a:t>
            </a:r>
            <a:r>
              <a:rPr lang="en-US" altLang="ko-KR" dirty="0"/>
              <a:t>(1)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아이디를 누르면 현재 </a:t>
            </a:r>
            <a:r>
              <a:rPr lang="ko-KR" altLang="en-US" dirty="0" err="1"/>
              <a:t>로그인된</a:t>
            </a:r>
            <a:r>
              <a:rPr lang="ko-KR" altLang="en-US" dirty="0"/>
              <a:t> 회원의 정보가 간략하게 표시되는 </a:t>
            </a:r>
            <a:r>
              <a:rPr lang="ko-KR" altLang="en-US" dirty="0" err="1"/>
              <a:t>팝업창</a:t>
            </a:r>
            <a:r>
              <a:rPr lang="en-US" altLang="ko-KR" dirty="0"/>
              <a:t>(2)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이용권 정보</a:t>
            </a:r>
            <a:endParaRPr lang="en-US" altLang="ko-KR" dirty="0"/>
          </a:p>
          <a:p>
            <a:pPr lvl="2"/>
            <a:r>
              <a:rPr lang="ko-KR" altLang="en-US" dirty="0"/>
              <a:t>이용권 이름</a:t>
            </a:r>
            <a:endParaRPr lang="en-US" altLang="ko-KR" dirty="0"/>
          </a:p>
          <a:p>
            <a:pPr lvl="2"/>
            <a:r>
              <a:rPr lang="ko-KR" altLang="en-US" dirty="0"/>
              <a:t>만료 기한</a:t>
            </a:r>
            <a:endParaRPr lang="en-US" altLang="ko-KR" dirty="0"/>
          </a:p>
          <a:p>
            <a:pPr lvl="2"/>
            <a:r>
              <a:rPr lang="ko-KR" altLang="en-US" dirty="0"/>
              <a:t>남은 다운로드 수</a:t>
            </a:r>
            <a:endParaRPr lang="en-US" altLang="ko-KR" dirty="0"/>
          </a:p>
          <a:p>
            <a:pPr lvl="1"/>
            <a:r>
              <a:rPr lang="ko-KR" altLang="en-US" dirty="0"/>
              <a:t>보유중인 이용권</a:t>
            </a:r>
            <a:endParaRPr lang="en-US" altLang="ko-KR" dirty="0"/>
          </a:p>
          <a:p>
            <a:pPr lvl="1"/>
            <a:r>
              <a:rPr lang="ko-KR" altLang="en-US" dirty="0"/>
              <a:t>보유중인 캐시</a:t>
            </a:r>
            <a:endParaRPr lang="en-US" altLang="ko-KR" dirty="0"/>
          </a:p>
          <a:p>
            <a:pPr lvl="1"/>
            <a:r>
              <a:rPr lang="ko-KR" altLang="en-US" dirty="0"/>
              <a:t>회원 등급</a:t>
            </a:r>
            <a:endParaRPr lang="en-US" altLang="ko-KR" dirty="0"/>
          </a:p>
          <a:p>
            <a:pPr lvl="1"/>
            <a:r>
              <a:rPr lang="ko-KR" altLang="en-US" dirty="0"/>
              <a:t>정보관리</a:t>
            </a:r>
            <a:endParaRPr lang="en-US" altLang="ko-KR" dirty="0"/>
          </a:p>
          <a:p>
            <a:pPr lvl="1"/>
            <a:r>
              <a:rPr lang="ko-KR" altLang="en-US" dirty="0"/>
              <a:t>로그아웃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74F009B-6D32-4473-8F62-8DB5F9009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0513" y="1685091"/>
            <a:ext cx="3533775" cy="1019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8B3A6C-F720-417B-B443-34D392E1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87" y="2965524"/>
            <a:ext cx="3171825" cy="2724150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7D075E07-0016-4B3B-BE9F-8E7A5C1661BA}"/>
              </a:ext>
            </a:extLst>
          </p:cNvPr>
          <p:cNvSpPr/>
          <p:nvPr/>
        </p:nvSpPr>
        <p:spPr>
          <a:xfrm>
            <a:off x="4439517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90967DBD-13E9-466A-8407-918F03FA20A4}"/>
              </a:ext>
            </a:extLst>
          </p:cNvPr>
          <p:cNvSpPr/>
          <p:nvPr/>
        </p:nvSpPr>
        <p:spPr>
          <a:xfrm>
            <a:off x="4132374" y="352667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02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정보관리를 누르면 정보관리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 가능한 정보</a:t>
            </a:r>
            <a:endParaRPr lang="en-US" altLang="ko-KR" dirty="0"/>
          </a:p>
          <a:p>
            <a:pPr lvl="1"/>
            <a:r>
              <a:rPr lang="ko-KR" altLang="en-US" dirty="0"/>
              <a:t>이용권</a:t>
            </a:r>
            <a:endParaRPr lang="en-US" altLang="ko-KR" dirty="0"/>
          </a:p>
          <a:p>
            <a:pPr lvl="1"/>
            <a:r>
              <a:rPr lang="ko-KR" altLang="en-US" dirty="0"/>
              <a:t>할인권</a:t>
            </a:r>
            <a:endParaRPr lang="en-US" altLang="ko-KR" dirty="0"/>
          </a:p>
          <a:p>
            <a:pPr lvl="1"/>
            <a:r>
              <a:rPr lang="ko-KR" altLang="en-US" dirty="0"/>
              <a:t>캐시</a:t>
            </a:r>
            <a:endParaRPr lang="en-US" altLang="ko-KR" dirty="0"/>
          </a:p>
          <a:p>
            <a:pPr lvl="1"/>
            <a:r>
              <a:rPr lang="ko-KR" altLang="en-US" dirty="0"/>
              <a:t>선물</a:t>
            </a:r>
            <a:endParaRPr lang="en-US" altLang="ko-KR" dirty="0"/>
          </a:p>
          <a:p>
            <a:pPr lvl="1"/>
            <a:r>
              <a:rPr lang="ko-KR" altLang="en-US" dirty="0"/>
              <a:t>개인정보</a:t>
            </a:r>
            <a:endParaRPr lang="en-US" altLang="ko-KR" dirty="0"/>
          </a:p>
          <a:p>
            <a:r>
              <a:rPr lang="ko-KR" altLang="en-US" dirty="0"/>
              <a:t>개인정보를 관리하기 위해서는 한번 더 로그인하여야 한다</a:t>
            </a:r>
            <a:r>
              <a:rPr lang="en-US" altLang="ko-KR" dirty="0"/>
              <a:t>. </a:t>
            </a:r>
            <a:r>
              <a:rPr lang="ko-KR" altLang="en-US" dirty="0"/>
              <a:t>이 때 비밀번호만 한번 더 입력하면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8BB4F27-1633-4448-938A-A484C4E4D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개인정보 관리에서 변경 가능한 내용은 </a:t>
            </a:r>
            <a:r>
              <a:rPr lang="en-US" altLang="ko-KR" dirty="0"/>
              <a:t>“</a:t>
            </a:r>
            <a:r>
              <a:rPr lang="ko-KR" altLang="en-US" dirty="0"/>
              <a:t>별명</a:t>
            </a:r>
            <a:r>
              <a:rPr lang="en-US" altLang="ko-KR" dirty="0"/>
              <a:t>”, “</a:t>
            </a:r>
            <a:r>
              <a:rPr lang="ko-KR" altLang="en-US" dirty="0"/>
              <a:t>생년월일</a:t>
            </a:r>
            <a:r>
              <a:rPr lang="en-US" altLang="ko-KR" dirty="0"/>
              <a:t>”, “</a:t>
            </a:r>
            <a:r>
              <a:rPr lang="ko-KR" altLang="en-US" dirty="0"/>
              <a:t>성별</a:t>
            </a:r>
            <a:r>
              <a:rPr lang="en-US" altLang="ko-KR" dirty="0"/>
              <a:t>”, “</a:t>
            </a:r>
            <a:r>
              <a:rPr lang="ko-KR" altLang="en-US" dirty="0"/>
              <a:t>휴대폰번호</a:t>
            </a:r>
            <a:r>
              <a:rPr lang="en-US" altLang="ko-KR" dirty="0"/>
              <a:t>”, “</a:t>
            </a:r>
            <a:r>
              <a:rPr lang="ko-KR" altLang="en-US" dirty="0"/>
              <a:t>이메일</a:t>
            </a:r>
            <a:r>
              <a:rPr lang="en-US" altLang="ko-KR" dirty="0"/>
              <a:t>”, “</a:t>
            </a:r>
            <a:r>
              <a:rPr lang="ko-KR" altLang="en-US" dirty="0"/>
              <a:t>약관 동의</a:t>
            </a:r>
            <a:r>
              <a:rPr lang="en-US" altLang="ko-KR" dirty="0"/>
              <a:t>”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4D2CD9B-7832-4731-8A06-A7F0C88DB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회원탈퇴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회원탈퇴 시 알아야 할 정보가 화면에 표시되며 하단의 </a:t>
            </a:r>
            <a:r>
              <a:rPr lang="en-US" altLang="ko-KR" dirty="0"/>
              <a:t>“</a:t>
            </a:r>
            <a:r>
              <a:rPr lang="ko-KR" altLang="en-US" dirty="0"/>
              <a:t>위 내용을 모두 확인하였고</a:t>
            </a:r>
            <a:r>
              <a:rPr lang="en-US" altLang="ko-KR" dirty="0"/>
              <a:t>, </a:t>
            </a:r>
            <a:r>
              <a:rPr lang="ko-KR" altLang="en-US" dirty="0"/>
              <a:t>모든 정보 삭제에 동의합니다</a:t>
            </a:r>
            <a:r>
              <a:rPr lang="en-US" altLang="ko-KR" dirty="0"/>
              <a:t>.” </a:t>
            </a:r>
            <a:r>
              <a:rPr lang="ko-KR" altLang="en-US" dirty="0"/>
              <a:t>버튼을 통해 탈퇴가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6C212C9-A843-4BCB-AD18-2C3C9DAA3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383159"/>
            <a:ext cx="7515225" cy="48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화면 상단 검색창에 검색어를 입력하고 </a:t>
            </a:r>
            <a:r>
              <a:rPr lang="ko-KR" altLang="en-US" dirty="0" err="1"/>
              <a:t>엔터를</a:t>
            </a:r>
            <a:r>
              <a:rPr lang="ko-KR" altLang="en-US" dirty="0"/>
              <a:t> 치거나 검색 버튼을 누르면 사이트 내에서 검색어와 유사하거나 일치하는 정보를 찾아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검색된 정보를 </a:t>
            </a:r>
            <a:r>
              <a:rPr lang="en-US" altLang="ko-KR" dirty="0"/>
              <a:t>9</a:t>
            </a:r>
            <a:r>
              <a:rPr lang="ko-KR" altLang="en-US" dirty="0"/>
              <a:t>가지 필터로 볼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통합</a:t>
            </a:r>
            <a:endParaRPr lang="en-US" altLang="ko-KR" dirty="0"/>
          </a:p>
          <a:p>
            <a:pPr lvl="1"/>
            <a:r>
              <a:rPr lang="ko-KR" altLang="en-US" dirty="0"/>
              <a:t>곡</a:t>
            </a:r>
            <a:endParaRPr lang="en-US" altLang="ko-KR" dirty="0"/>
          </a:p>
          <a:p>
            <a:pPr lvl="1"/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아티스트</a:t>
            </a:r>
            <a:endParaRPr lang="en-US" altLang="ko-KR" dirty="0"/>
          </a:p>
          <a:p>
            <a:pPr lvl="1"/>
            <a:r>
              <a:rPr lang="ko-KR" altLang="en-US" dirty="0"/>
              <a:t>영상</a:t>
            </a:r>
            <a:endParaRPr lang="en-US" altLang="ko-KR" dirty="0"/>
          </a:p>
          <a:p>
            <a:pPr lvl="1"/>
            <a:r>
              <a:rPr lang="ko-KR" altLang="en-US" dirty="0" err="1"/>
              <a:t>뮤직캐스트</a:t>
            </a:r>
            <a:endParaRPr lang="en-US" altLang="ko-KR" dirty="0"/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가사</a:t>
            </a:r>
            <a:endParaRPr lang="en-US" altLang="ko-KR" dirty="0"/>
          </a:p>
          <a:p>
            <a:pPr lvl="1"/>
            <a:r>
              <a:rPr lang="ko-KR" altLang="en-US" dirty="0"/>
              <a:t>뮤직 포스트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E42A88F-91BC-4492-A992-55C7B03F6E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곡 탭을 선택하면 해당 키워드가 포함된 곡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곡으로 검색할 때 키워드는 곡명</a:t>
            </a:r>
            <a:r>
              <a:rPr lang="en-US" altLang="ko-KR" dirty="0"/>
              <a:t>, </a:t>
            </a:r>
            <a:r>
              <a:rPr lang="ko-KR" altLang="en-US" dirty="0"/>
              <a:t>앨범명이나 아티스트 명에 포함되어야 검색이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설정으로는 전체로 키워드가 하나라도 포함되면 검색이 되고 검색 결과 내 세부 검색이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검색된 곡 정보는 </a:t>
            </a:r>
            <a:r>
              <a:rPr lang="ko-KR" altLang="en-US" dirty="0" err="1"/>
              <a:t>커버이미지</a:t>
            </a:r>
            <a:r>
              <a:rPr lang="en-US" altLang="ko-KR" dirty="0"/>
              <a:t>, </a:t>
            </a:r>
            <a:r>
              <a:rPr lang="ko-KR" altLang="en-US" dirty="0"/>
              <a:t>곡명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앨범 명으로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페이지에 보여지는 목록의 수 는 </a:t>
            </a:r>
            <a:r>
              <a:rPr lang="en-US" altLang="ko-KR" dirty="0"/>
              <a:t>50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개 이상일 시 페이지로 구분하여 탐색할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E3A5045-81E5-4D3D-AB91-1CFBB8BB0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  <a:r>
              <a:rPr lang="en-US" altLang="ko-KR" dirty="0"/>
              <a:t>(1)</a:t>
            </a:r>
          </a:p>
          <a:p>
            <a:r>
              <a:rPr lang="ko-KR" altLang="en-US" dirty="0"/>
              <a:t>사이드 메뉴</a:t>
            </a:r>
            <a:r>
              <a:rPr lang="en-US" altLang="ko-KR" dirty="0"/>
              <a:t>(2)</a:t>
            </a:r>
          </a:p>
          <a:p>
            <a:r>
              <a:rPr lang="ko-KR" altLang="en-US" dirty="0"/>
              <a:t>컨텐츠 영역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099D15B-857A-4A7A-A9DD-0CDEC12AC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4C37B232-5E23-40FC-8D7D-3877FF16763E}"/>
              </a:ext>
            </a:extLst>
          </p:cNvPr>
          <p:cNvSpPr/>
          <p:nvPr/>
        </p:nvSpPr>
        <p:spPr>
          <a:xfrm>
            <a:off x="5269452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8269E656-E4E5-4F14-B076-45CF872DBFD5}"/>
              </a:ext>
            </a:extLst>
          </p:cNvPr>
          <p:cNvSpPr/>
          <p:nvPr/>
        </p:nvSpPr>
        <p:spPr>
          <a:xfrm>
            <a:off x="1326626" y="29007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AD95CC78-C9DE-4ECF-A693-DBC237FB18D7}"/>
              </a:ext>
            </a:extLst>
          </p:cNvPr>
          <p:cNvSpPr/>
          <p:nvPr/>
        </p:nvSpPr>
        <p:spPr>
          <a:xfrm>
            <a:off x="4371830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9318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곡 검색에서는 각 곡에 대한 작업</a:t>
            </a:r>
            <a:r>
              <a:rPr lang="en-US" altLang="ko-KR" dirty="0"/>
              <a:t>(1)</a:t>
            </a:r>
            <a:r>
              <a:rPr lang="ko-KR" altLang="en-US" dirty="0"/>
              <a:t>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ko-KR" altLang="en-US" dirty="0"/>
              <a:t>다중 선택이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듣기</a:t>
            </a:r>
            <a:endParaRPr lang="en-US" altLang="ko-KR" dirty="0"/>
          </a:p>
          <a:p>
            <a:pPr lvl="2"/>
            <a:r>
              <a:rPr lang="ko-KR" altLang="en-US" dirty="0"/>
              <a:t>현재 노래를 듣고 있다면 재생이 중지되고 선택한 노래가 재생되며 재생목록에 추가된다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재생목록에 추가</a:t>
            </a:r>
            <a:endParaRPr lang="en-US" altLang="ko-KR" dirty="0"/>
          </a:p>
          <a:p>
            <a:pPr lvl="2"/>
            <a:r>
              <a:rPr lang="ko-KR" altLang="en-US" dirty="0"/>
              <a:t>현재 재생중인 노래에 관계없이 재생목록에만 추가된다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 앨범에 담기</a:t>
            </a:r>
            <a:endParaRPr lang="en-US" altLang="ko-KR" dirty="0"/>
          </a:p>
          <a:p>
            <a:pPr lvl="2"/>
            <a:r>
              <a:rPr lang="ko-KR" altLang="en-US" dirty="0"/>
              <a:t>버튼을 누르면 현재 사용자가 만들어 둔 앨범목록을 볼 수 있으며 새로운 앨범을 추가할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다운로드</a:t>
            </a:r>
            <a:endParaRPr lang="en-US" altLang="ko-KR" dirty="0"/>
          </a:p>
          <a:p>
            <a:pPr lvl="2"/>
            <a:r>
              <a:rPr lang="ko-KR" altLang="en-US" dirty="0"/>
              <a:t>선택한 곡을 다운로드한다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전체 듣기</a:t>
            </a:r>
            <a:r>
              <a:rPr lang="en-US" altLang="ko-KR" dirty="0"/>
              <a:t>(</a:t>
            </a:r>
            <a:r>
              <a:rPr lang="ko-KR" altLang="en-US" dirty="0"/>
              <a:t>재생목록 추가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전체 듣기</a:t>
            </a:r>
            <a:r>
              <a:rPr lang="en-US" altLang="ko-KR" dirty="0"/>
              <a:t>(</a:t>
            </a:r>
            <a:r>
              <a:rPr lang="ko-KR" altLang="en-US" dirty="0"/>
              <a:t>재생목록 교체</a:t>
            </a:r>
            <a:r>
              <a:rPr lang="en-US" altLang="ko-KR" dirty="0"/>
              <a:t>)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584027-6BF8-4D13-85F8-CE76A590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2" y="3200400"/>
            <a:ext cx="2162175" cy="1647825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4890592-20D1-4C16-AE7D-C613FE2DA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4575" y="2385898"/>
            <a:ext cx="7105650" cy="952500"/>
          </a:xfrm>
          <a:prstGeom prst="rect">
            <a:avLst/>
          </a:prstGeom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E204FB75-7367-48D8-A52E-8EA5C3E15725}"/>
              </a:ext>
            </a:extLst>
          </p:cNvPr>
          <p:cNvSpPr/>
          <p:nvPr/>
        </p:nvSpPr>
        <p:spPr>
          <a:xfrm>
            <a:off x="159472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6D5A1052-BDB3-4792-99FF-A06AAEAA4123}"/>
              </a:ext>
            </a:extLst>
          </p:cNvPr>
          <p:cNvSpPr/>
          <p:nvPr/>
        </p:nvSpPr>
        <p:spPr>
          <a:xfrm>
            <a:off x="4252987" y="370062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382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검색된 곡들은 다음 기준으로 정렬이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정확도순</a:t>
            </a:r>
            <a:endParaRPr lang="en-US" altLang="ko-KR" dirty="0"/>
          </a:p>
          <a:p>
            <a:pPr lvl="1"/>
            <a:r>
              <a:rPr lang="ko-KR" altLang="en-US" dirty="0" err="1"/>
              <a:t>인기순</a:t>
            </a:r>
            <a:endParaRPr lang="en-US" altLang="ko-KR" dirty="0"/>
          </a:p>
          <a:p>
            <a:pPr lvl="1"/>
            <a:r>
              <a:rPr lang="ko-KR" altLang="en-US" dirty="0" err="1"/>
              <a:t>최신순</a:t>
            </a:r>
            <a:endParaRPr lang="en-US" altLang="ko-KR" dirty="0"/>
          </a:p>
          <a:p>
            <a:pPr lvl="1"/>
            <a:r>
              <a:rPr lang="ko-KR" altLang="en-US" dirty="0"/>
              <a:t>가나다순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4A51F9-75D9-4253-8049-52E09C6B7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35325" y="3557587"/>
            <a:ext cx="27241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곡 정보 우측에는 여러 메뉴가 나타난다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듣기</a:t>
            </a:r>
            <a:endParaRPr lang="en-US" altLang="ko-KR" dirty="0"/>
          </a:p>
          <a:p>
            <a:pPr lvl="1"/>
            <a:r>
              <a:rPr lang="ko-KR" altLang="en-US" dirty="0"/>
              <a:t>재생목록 추가</a:t>
            </a:r>
            <a:endParaRPr lang="en-US" altLang="ko-KR" dirty="0"/>
          </a:p>
          <a:p>
            <a:pPr lvl="1"/>
            <a:r>
              <a:rPr lang="ko-KR" altLang="en-US" dirty="0"/>
              <a:t>내 앨범 추가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/>
              <a:t>영상 보기</a:t>
            </a:r>
            <a:endParaRPr lang="en-US" altLang="ko-KR" dirty="0"/>
          </a:p>
          <a:p>
            <a:pPr lvl="2"/>
            <a:r>
              <a:rPr lang="ko-KR" altLang="en-US" dirty="0"/>
              <a:t>영상이 있는 곡일 경우 영상 시청이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pPr lvl="2"/>
            <a:r>
              <a:rPr lang="ko-KR" altLang="en-US" dirty="0"/>
              <a:t>좋아요</a:t>
            </a:r>
            <a:endParaRPr lang="en-US" altLang="ko-KR" dirty="0"/>
          </a:p>
          <a:p>
            <a:pPr lvl="3"/>
            <a:r>
              <a:rPr lang="ko-KR" altLang="en-US" dirty="0"/>
              <a:t>선택한 곡에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누를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공유하기</a:t>
            </a:r>
            <a:endParaRPr lang="en-US" altLang="ko-KR" dirty="0"/>
          </a:p>
          <a:p>
            <a:pPr lvl="3"/>
            <a:r>
              <a:rPr lang="ko-KR" altLang="en-US" dirty="0"/>
              <a:t>벅스와 연결된 </a:t>
            </a:r>
            <a:r>
              <a:rPr lang="en-US" altLang="ko-KR" dirty="0"/>
              <a:t>SNS</a:t>
            </a:r>
            <a:r>
              <a:rPr lang="ko-KR" altLang="en-US" dirty="0"/>
              <a:t>에 공유하거나 공유 링크를 복사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F59B92C-8D16-4F30-B793-FEF405E5D1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84362"/>
            <a:ext cx="7515225" cy="16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4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앨범 탭으로 이동하면 검색 결과 중 앨범만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정보는 앨범 커버 이미지와 우측에 앨범 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발매 일</a:t>
            </a:r>
            <a:r>
              <a:rPr lang="en-US" altLang="ko-KR" dirty="0"/>
              <a:t>/</a:t>
            </a:r>
            <a:r>
              <a:rPr lang="ko-KR" altLang="en-US" dirty="0"/>
              <a:t>부가 정보 등이 표시되고 타이틀곡이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정보들은 링크가 걸려있어 링크를 누를 시 상세 정보 화면으로 바로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앨범도 앨범명과 아티스트명으로 결과 내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C134EE7-84C5-4693-AF30-5ED19A70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6125" y="2128837"/>
            <a:ext cx="5162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아티스트 탭에서는 아티스트 프로필 이미지와 아티스트 이름</a:t>
            </a:r>
            <a:r>
              <a:rPr lang="en-US" altLang="ko-KR" dirty="0"/>
              <a:t>, </a:t>
            </a:r>
            <a:r>
              <a:rPr lang="ko-KR" altLang="en-US" dirty="0"/>
              <a:t>아티스트 분류</a:t>
            </a:r>
            <a:r>
              <a:rPr lang="en-US" altLang="ko-KR" dirty="0"/>
              <a:t>, </a:t>
            </a:r>
            <a:r>
              <a:rPr lang="ko-KR" altLang="en-US" dirty="0"/>
              <a:t>주요 장르가 나타나고 우측에 하트 모양의 아이콘으로 아티스트 </a:t>
            </a:r>
            <a:r>
              <a:rPr lang="ko-KR" altLang="en-US" dirty="0" err="1"/>
              <a:t>좋아요를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우측에 </a:t>
            </a:r>
            <a:r>
              <a:rPr lang="ko-KR" altLang="en-US" dirty="0" err="1"/>
              <a:t>더보기</a:t>
            </a:r>
            <a:r>
              <a:rPr lang="ko-KR" altLang="en-US" dirty="0"/>
              <a:t> 메뉴에서 </a:t>
            </a:r>
            <a:r>
              <a:rPr lang="ko-KR" altLang="en-US" dirty="0" err="1"/>
              <a:t>인기곡</a:t>
            </a:r>
            <a:r>
              <a:rPr lang="ko-KR" altLang="en-US" dirty="0"/>
              <a:t> 듣기와 라디오 듣기 공유하기 메뉴를 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아티스트 검색에서는</a:t>
            </a:r>
            <a:r>
              <a:rPr lang="en-US" altLang="ko-KR" dirty="0"/>
              <a:t> </a:t>
            </a:r>
            <a:r>
              <a:rPr lang="ko-KR" altLang="en-US" dirty="0"/>
              <a:t>정확도순과 가나다순으로만 정렬이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524C2B5-34EE-45A5-B7FD-1E452F16E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463" y="2600325"/>
            <a:ext cx="7381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9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탭에서는 영상 중 키워드를 포함하는 영상들이 검색된다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영상정보는 좌측에</a:t>
            </a:r>
            <a:r>
              <a:rPr lang="en-US" altLang="ko-KR" dirty="0"/>
              <a:t> </a:t>
            </a:r>
            <a:r>
              <a:rPr lang="ko-KR" altLang="en-US" dirty="0"/>
              <a:t>영상 썸네일과 재생시간 정보를 표시하고 우측에 영상 제목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영상 공개일</a:t>
            </a:r>
            <a:r>
              <a:rPr lang="en-US" altLang="ko-KR" dirty="0"/>
              <a:t>, </a:t>
            </a:r>
            <a:r>
              <a:rPr lang="ko-KR" altLang="en-US" dirty="0"/>
              <a:t>분류 정보가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영상파일은 우측의 </a:t>
            </a:r>
            <a:r>
              <a:rPr lang="ko-KR" altLang="en-US" dirty="0" err="1"/>
              <a:t>더보기</a:t>
            </a:r>
            <a:r>
              <a:rPr lang="ko-KR" altLang="en-US" dirty="0"/>
              <a:t> 메뉴를 통해 다운로드</a:t>
            </a:r>
            <a:r>
              <a:rPr lang="en-US" altLang="ko-KR" dirty="0"/>
              <a:t>, </a:t>
            </a:r>
            <a:r>
              <a:rPr lang="ko-KR" altLang="en-US" dirty="0"/>
              <a:t>공유하기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앨범정보 확인 메뉴를 선택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CABAA86-7BD3-4DB8-BA72-4E27BD6DEA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4088" y="2800350"/>
            <a:ext cx="7286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앨범 탭에서는 사용자가 만든 재생목록을 앨범형식으로 만든 뮤직</a:t>
            </a:r>
            <a:r>
              <a:rPr lang="en-US" altLang="ko-KR" dirty="0"/>
              <a:t>PD </a:t>
            </a:r>
            <a:r>
              <a:rPr lang="ko-KR" altLang="en-US" dirty="0"/>
              <a:t>앨범이 </a:t>
            </a:r>
            <a:r>
              <a:rPr lang="ko-KR" altLang="en-US" dirty="0" err="1"/>
              <a:t>검색가능하다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앨범명중에</a:t>
            </a:r>
            <a:r>
              <a:rPr lang="ko-KR" altLang="en-US" dirty="0"/>
              <a:t> 키워드가 포함된 앨범이 검색되고 결과에 키워드가 빨간색으로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</a:t>
            </a:r>
            <a:r>
              <a:rPr lang="ko-KR" altLang="en-US" dirty="0"/>
              <a:t> 앨범정보는 앨범 커버 이미지와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제작일 정보가 나타난다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더보기</a:t>
            </a:r>
            <a:r>
              <a:rPr lang="ko-KR" altLang="en-US" dirty="0"/>
              <a:t> 메뉴에서 선택한 뮤직</a:t>
            </a:r>
            <a:r>
              <a:rPr lang="en-US" altLang="ko-KR" dirty="0"/>
              <a:t>PD </a:t>
            </a:r>
            <a:r>
              <a:rPr lang="ko-KR" altLang="en-US" dirty="0"/>
              <a:t>앨범을 재생목록에 추가하거나 내 앨범에 담거나 다운로드 하거나 공유하거나 </a:t>
            </a:r>
            <a:r>
              <a:rPr lang="ko-KR" altLang="en-US" dirty="0" err="1"/>
              <a:t>좋아요가</a:t>
            </a:r>
            <a:r>
              <a:rPr lang="ko-KR" altLang="en-US" dirty="0"/>
              <a:t> 가능하다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56B1BE5-39E2-403E-BD09-AE2DB8DFC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7888" y="2566987"/>
            <a:ext cx="7439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검색된 앨범을 누르면 앨범 상세 정보를 볼 수 있는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상세 정보</a:t>
            </a:r>
            <a:endParaRPr lang="en-US" altLang="ko-KR" dirty="0"/>
          </a:p>
          <a:p>
            <a:pPr lvl="1"/>
            <a:r>
              <a:rPr lang="ko-KR" altLang="en-US" dirty="0"/>
              <a:t>아티스트</a:t>
            </a:r>
            <a:endParaRPr lang="en-US" altLang="ko-KR" dirty="0"/>
          </a:p>
          <a:p>
            <a:pPr lvl="1"/>
            <a:r>
              <a:rPr lang="ko-KR" altLang="en-US" dirty="0"/>
              <a:t>앨범 종류</a:t>
            </a:r>
            <a:endParaRPr lang="en-US" altLang="ko-KR" dirty="0"/>
          </a:p>
          <a:p>
            <a:pPr lvl="1"/>
            <a:r>
              <a:rPr lang="ko-KR" altLang="en-US" dirty="0"/>
              <a:t>발매일</a:t>
            </a:r>
            <a:endParaRPr lang="en-US" altLang="ko-KR" dirty="0"/>
          </a:p>
          <a:p>
            <a:pPr lvl="1"/>
            <a:r>
              <a:rPr lang="ko-KR" altLang="en-US" dirty="0"/>
              <a:t>장르</a:t>
            </a:r>
            <a:endParaRPr lang="en-US" altLang="ko-KR" dirty="0"/>
          </a:p>
          <a:p>
            <a:pPr lvl="1"/>
            <a:r>
              <a:rPr lang="ko-KR" altLang="en-US" dirty="0"/>
              <a:t>스타일</a:t>
            </a:r>
            <a:endParaRPr lang="en-US" altLang="ko-KR" dirty="0"/>
          </a:p>
          <a:p>
            <a:pPr lvl="1"/>
            <a:r>
              <a:rPr lang="ko-KR" altLang="en-US" dirty="0"/>
              <a:t>기획사</a:t>
            </a:r>
            <a:endParaRPr lang="en-US" altLang="ko-KR" dirty="0"/>
          </a:p>
          <a:p>
            <a:pPr lvl="1"/>
            <a:r>
              <a:rPr lang="ko-KR" altLang="en-US" dirty="0" err="1"/>
              <a:t>유통사</a:t>
            </a:r>
            <a:endParaRPr lang="en-US" altLang="ko-KR" dirty="0"/>
          </a:p>
          <a:p>
            <a:pPr lvl="1"/>
            <a:r>
              <a:rPr lang="ko-KR" altLang="en-US" dirty="0"/>
              <a:t>재생시간</a:t>
            </a:r>
            <a:endParaRPr lang="en-US" altLang="ko-KR" dirty="0"/>
          </a:p>
          <a:p>
            <a:r>
              <a:rPr lang="ko-KR" altLang="en-US" dirty="0"/>
              <a:t>앨범 상세 정보 아래는 </a:t>
            </a:r>
            <a:r>
              <a:rPr lang="ko-KR" altLang="en-US" dirty="0" err="1"/>
              <a:t>수록곡</a:t>
            </a:r>
            <a:r>
              <a:rPr lang="ko-KR" altLang="en-US" dirty="0"/>
              <a:t>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 좋아 버튼을 누르면 해당 앨범에 </a:t>
            </a:r>
            <a:r>
              <a:rPr lang="ko-KR" altLang="en-US" dirty="0" err="1"/>
              <a:t>좋아를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수록곡</a:t>
            </a:r>
            <a:r>
              <a:rPr lang="ko-KR" altLang="en-US" dirty="0"/>
              <a:t> 목록 하단에는 함께 들으면 좋은 앨범을 추천해준다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BA63AA-6ACD-4C44-97F9-CC3FE0CE49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8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수록곡</a:t>
            </a:r>
            <a:r>
              <a:rPr lang="ko-KR" altLang="en-US" dirty="0"/>
              <a:t> 목록</a:t>
            </a:r>
            <a:endParaRPr lang="en-US" altLang="ko-KR" dirty="0"/>
          </a:p>
          <a:p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곡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곡 선호도</a:t>
            </a:r>
            <a:r>
              <a:rPr lang="en-US" altLang="ko-KR" dirty="0"/>
              <a:t> </a:t>
            </a:r>
            <a:r>
              <a:rPr lang="ko-KR" altLang="en-US" dirty="0"/>
              <a:t>정보가 포함되어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0DC217-B893-4776-AFAC-250E601E4C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316534"/>
            <a:ext cx="7515225" cy="29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4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앨범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한마디</a:t>
            </a:r>
            <a:endParaRPr lang="en-US" altLang="ko-KR" dirty="0"/>
          </a:p>
          <a:p>
            <a:pPr lvl="1"/>
            <a:r>
              <a:rPr lang="ko-KR" altLang="en-US" dirty="0"/>
              <a:t>작성자 아이디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1"/>
            <a:r>
              <a:rPr lang="ko-KR" altLang="en-US" dirty="0"/>
              <a:t>추천</a:t>
            </a:r>
            <a:r>
              <a:rPr lang="en-US" altLang="ko-KR" dirty="0"/>
              <a:t>/</a:t>
            </a:r>
            <a:r>
              <a:rPr lang="ko-KR" altLang="en-US" dirty="0" err="1"/>
              <a:t>비추천</a:t>
            </a:r>
            <a:endParaRPr lang="en-US" altLang="ko-KR" dirty="0"/>
          </a:p>
          <a:p>
            <a:pPr lvl="1"/>
            <a:r>
              <a:rPr lang="ko-KR" altLang="en-US" dirty="0"/>
              <a:t>작성 시간</a:t>
            </a:r>
            <a:endParaRPr lang="en-US" altLang="ko-KR" dirty="0"/>
          </a:p>
          <a:p>
            <a:pPr lvl="1"/>
            <a:r>
              <a:rPr lang="ko-KR" altLang="en-US" dirty="0"/>
              <a:t>신고</a:t>
            </a:r>
            <a:endParaRPr lang="en-US" altLang="ko-KR" dirty="0"/>
          </a:p>
          <a:p>
            <a:pPr lvl="1"/>
            <a:r>
              <a:rPr lang="ko-KR" altLang="en-US" dirty="0"/>
              <a:t>답글</a:t>
            </a:r>
            <a:endParaRPr lang="en-US" altLang="ko-KR" dirty="0"/>
          </a:p>
          <a:p>
            <a:r>
              <a:rPr lang="ko-KR" altLang="en-US" dirty="0"/>
              <a:t>앨범에 짧은 글을 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사용자만 쓰기가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자신이 작성한 한 마디는 삭제가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수정은 할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932455B-DC76-4734-8C7E-21B2E0A1C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5678"/>
            <a:ext cx="7515225" cy="24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사이트 내 특화 기능을 설명하는 페이지로 이동하거나 음악을 재생할 수 있는 플레이어 링크이다</a:t>
            </a:r>
            <a:r>
              <a:rPr lang="en-US" altLang="ko-KR" dirty="0"/>
              <a:t>(1).</a:t>
            </a:r>
          </a:p>
          <a:p>
            <a:r>
              <a:rPr lang="ko-KR" altLang="en-US" dirty="0"/>
              <a:t>모든 페이지에서 벅스 메인 페이지로 돌아갈 수 있는 로고 버튼</a:t>
            </a:r>
            <a:r>
              <a:rPr lang="en-US" altLang="ko-KR" dirty="0"/>
              <a:t>(2)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벅스 내 자료들을 검색할 수 있는 </a:t>
            </a:r>
            <a:r>
              <a:rPr lang="ko-KR" altLang="en-US" dirty="0" err="1"/>
              <a:t>검색창</a:t>
            </a:r>
            <a:r>
              <a:rPr lang="en-US" altLang="ko-KR" dirty="0"/>
              <a:t>(3)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벅스에서 추천하는 앨범정보</a:t>
            </a:r>
            <a:r>
              <a:rPr lang="en-US" altLang="ko-KR" dirty="0"/>
              <a:t>(4)</a:t>
            </a:r>
            <a:r>
              <a:rPr lang="ko-KR" altLang="en-US" dirty="0"/>
              <a:t>가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0551378-CF92-4A4B-9F00-53488249AE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21248"/>
            <a:ext cx="7515225" cy="939403"/>
          </a:xfrm>
          <a:prstGeom prst="rect">
            <a:avLst/>
          </a:prstGeom>
        </p:spPr>
      </p:pic>
      <p:sp>
        <p:nvSpPr>
          <p:cNvPr id="19" name="Oval 9">
            <a:extLst>
              <a:ext uri="{FF2B5EF4-FFF2-40B4-BE49-F238E27FC236}">
                <a16:creationId xmlns:a16="http://schemas.microsoft.com/office/drawing/2014/main" id="{DD4E26D3-95E3-41B7-8E27-E4313CA2FE24}"/>
              </a:ext>
            </a:extLst>
          </p:cNvPr>
          <p:cNvSpPr/>
          <p:nvPr/>
        </p:nvSpPr>
        <p:spPr>
          <a:xfrm>
            <a:off x="1929092" y="30054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76B88966-9E06-4AC3-B89D-D91619755EED}"/>
              </a:ext>
            </a:extLst>
          </p:cNvPr>
          <p:cNvSpPr/>
          <p:nvPr/>
        </p:nvSpPr>
        <p:spPr>
          <a:xfrm>
            <a:off x="1730870" y="379962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9982911C-31E0-47FD-B8CB-9B3E06F33C10}"/>
              </a:ext>
            </a:extLst>
          </p:cNvPr>
          <p:cNvSpPr/>
          <p:nvPr/>
        </p:nvSpPr>
        <p:spPr>
          <a:xfrm>
            <a:off x="4439518" y="410276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A062FF12-C00F-4968-8D10-C3F85E546F69}"/>
              </a:ext>
            </a:extLst>
          </p:cNvPr>
          <p:cNvSpPr/>
          <p:nvPr/>
        </p:nvSpPr>
        <p:spPr>
          <a:xfrm>
            <a:off x="7392443" y="342900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64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아티스트를 검색하고 링크를 눌러서 아티스트 상세보기 페이지로 이동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정보</a:t>
            </a:r>
            <a:endParaRPr lang="en-US" altLang="ko-KR" dirty="0"/>
          </a:p>
          <a:p>
            <a:pPr lvl="1"/>
            <a:r>
              <a:rPr lang="ko-KR" altLang="en-US" dirty="0"/>
              <a:t>아티스트 명</a:t>
            </a:r>
            <a:endParaRPr lang="en-US" altLang="ko-KR" dirty="0"/>
          </a:p>
          <a:p>
            <a:pPr lvl="1"/>
            <a:r>
              <a:rPr lang="ko-KR" altLang="en-US" dirty="0"/>
              <a:t>홈</a:t>
            </a:r>
            <a:endParaRPr lang="en-US" altLang="ko-KR" dirty="0"/>
          </a:p>
          <a:p>
            <a:pPr lvl="1"/>
            <a:r>
              <a:rPr lang="ko-KR" altLang="en-US" dirty="0"/>
              <a:t>스토리</a:t>
            </a:r>
            <a:endParaRPr lang="en-US" altLang="ko-KR" dirty="0"/>
          </a:p>
          <a:p>
            <a:pPr lvl="1"/>
            <a:r>
              <a:rPr lang="ko-KR" altLang="en-US" dirty="0"/>
              <a:t>곡</a:t>
            </a:r>
            <a:endParaRPr lang="en-US" altLang="ko-KR" dirty="0"/>
          </a:p>
          <a:p>
            <a:pPr lvl="1"/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영상</a:t>
            </a:r>
            <a:endParaRPr lang="en-US" altLang="ko-KR" dirty="0"/>
          </a:p>
          <a:p>
            <a:pPr lvl="1"/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endParaRPr lang="en-US" altLang="ko-KR" dirty="0"/>
          </a:p>
          <a:p>
            <a:pPr lvl="1"/>
            <a:r>
              <a:rPr lang="ko-KR" altLang="en-US" dirty="0"/>
              <a:t>함께 들으면 좋은 아티스트</a:t>
            </a:r>
            <a:endParaRPr lang="en-US" altLang="ko-KR" dirty="0"/>
          </a:p>
          <a:p>
            <a:r>
              <a:rPr lang="ko-KR" altLang="en-US" dirty="0"/>
              <a:t>아티스트 설명</a:t>
            </a:r>
            <a:endParaRPr lang="en-US" altLang="ko-KR" dirty="0"/>
          </a:p>
          <a:p>
            <a:pPr lvl="1"/>
            <a:r>
              <a:rPr lang="ko-KR" altLang="en-US" dirty="0"/>
              <a:t>유형 </a:t>
            </a:r>
            <a:r>
              <a:rPr lang="en-US" altLang="ko-KR" dirty="0"/>
              <a:t>(</a:t>
            </a:r>
            <a:r>
              <a:rPr lang="ko-KR" altLang="en-US" dirty="0"/>
              <a:t>예 솔로</a:t>
            </a:r>
            <a:r>
              <a:rPr lang="en-US" altLang="ko-KR" dirty="0"/>
              <a:t>/</a:t>
            </a:r>
            <a:r>
              <a:rPr lang="ko-KR" altLang="en-US" dirty="0"/>
              <a:t>혼성</a:t>
            </a:r>
            <a:r>
              <a:rPr lang="en-US" altLang="ko-KR" dirty="0"/>
              <a:t>/</a:t>
            </a:r>
            <a:r>
              <a:rPr lang="ko-KR" altLang="en-US" dirty="0"/>
              <a:t>듀오</a:t>
            </a:r>
            <a:r>
              <a:rPr lang="en-US" altLang="ko-KR" dirty="0"/>
              <a:t>/</a:t>
            </a:r>
            <a:r>
              <a:rPr lang="ko-KR" altLang="en-US" dirty="0"/>
              <a:t>그룹</a:t>
            </a:r>
            <a:r>
              <a:rPr lang="en-US" altLang="ko-KR" dirty="0"/>
              <a:t>…)</a:t>
            </a:r>
          </a:p>
          <a:p>
            <a:pPr lvl="1"/>
            <a:r>
              <a:rPr lang="ko-KR" altLang="en-US" dirty="0"/>
              <a:t>데뷔 년도</a:t>
            </a:r>
            <a:endParaRPr lang="en-US" altLang="ko-KR" dirty="0"/>
          </a:p>
          <a:p>
            <a:pPr lvl="1"/>
            <a:r>
              <a:rPr lang="ko-KR" altLang="en-US" dirty="0"/>
              <a:t>국적</a:t>
            </a:r>
            <a:endParaRPr lang="en-US" altLang="ko-KR" dirty="0"/>
          </a:p>
          <a:p>
            <a:pPr lvl="1"/>
            <a:r>
              <a:rPr lang="ko-KR" altLang="en-US" dirty="0"/>
              <a:t>장르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AF19345-0749-4606-84A2-79A312556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477294"/>
            <a:ext cx="7515225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스토리 탭</a:t>
            </a:r>
            <a:endParaRPr lang="en-US" altLang="ko-KR" dirty="0"/>
          </a:p>
          <a:p>
            <a:r>
              <a:rPr lang="ko-KR" altLang="en-US" dirty="0"/>
              <a:t>아티스트가 직접 소식을 올려 사람들과 공유하는 화면이다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아티스트가 글을 작성하여 스토리에 올리면 최신 순으로 글들이 나열된다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사용자들은 아티스트가 작성한 글에 한마디 기능으로 소통이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C3BDF3-0662-407C-A40E-008AB60F2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82087" y="873125"/>
            <a:ext cx="5430626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아티스트 상세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앨범에서는 해당 아티스트의 곡이 포함된 뮤직</a:t>
            </a:r>
            <a:r>
              <a:rPr lang="en-US" altLang="ko-KR" dirty="0"/>
              <a:t>PD </a:t>
            </a:r>
            <a:r>
              <a:rPr lang="ko-KR" altLang="en-US" dirty="0"/>
              <a:t>앨범 목록을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BF5B726-7789-4025-AE1D-1A9FCD6B0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45274"/>
            <a:ext cx="7515225" cy="2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0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커넥트는</a:t>
            </a:r>
            <a:r>
              <a:rPr lang="ko-KR" altLang="en-US" dirty="0"/>
              <a:t> 아티스트들의 자유로운 </a:t>
            </a:r>
            <a:r>
              <a:rPr lang="ko-KR" altLang="en-US" dirty="0" err="1"/>
              <a:t>창자과</a:t>
            </a:r>
            <a:r>
              <a:rPr lang="ko-KR" altLang="en-US" dirty="0"/>
              <a:t> 홍보환경을 제공하고</a:t>
            </a:r>
            <a:r>
              <a:rPr lang="en-US" altLang="ko-KR" dirty="0"/>
              <a:t>, </a:t>
            </a:r>
            <a:r>
              <a:rPr lang="ko-KR" altLang="en-US" dirty="0"/>
              <a:t>아티스트와 팬들이 서로 한 </a:t>
            </a:r>
            <a:r>
              <a:rPr lang="ko-KR" altLang="en-US" dirty="0" err="1"/>
              <a:t>걸음씩</a:t>
            </a:r>
            <a:r>
              <a:rPr lang="ko-KR" altLang="en-US" dirty="0"/>
              <a:t> 더 다가갈 수 있는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</a:t>
            </a:r>
            <a:r>
              <a:rPr lang="en-US" altLang="ko-KR" dirty="0"/>
              <a:t>: </a:t>
            </a:r>
            <a:r>
              <a:rPr lang="ko-KR" altLang="en-US" dirty="0"/>
              <a:t>아티스트들이 실시간으로 직접 </a:t>
            </a:r>
            <a:r>
              <a:rPr lang="ko-KR" altLang="en-US" dirty="0" err="1"/>
              <a:t>올리은</a:t>
            </a:r>
            <a:r>
              <a:rPr lang="ko-KR" altLang="en-US" dirty="0"/>
              <a:t> 일상의 이야기를 모아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소통</a:t>
            </a:r>
            <a:r>
              <a:rPr lang="en-US" altLang="ko-KR" dirty="0"/>
              <a:t>: </a:t>
            </a:r>
            <a:r>
              <a:rPr lang="ko-KR" altLang="en-US" dirty="0"/>
              <a:t>관심있는 아티스트가 있다면 </a:t>
            </a:r>
            <a:r>
              <a:rPr lang="en-US" altLang="ko-KR" dirty="0"/>
              <a:t>‘</a:t>
            </a:r>
            <a:r>
              <a:rPr lang="ko-KR" altLang="en-US" dirty="0"/>
              <a:t>좋아</a:t>
            </a:r>
            <a:r>
              <a:rPr lang="en-US" altLang="ko-KR" dirty="0"/>
              <a:t>’ </a:t>
            </a:r>
            <a:r>
              <a:rPr lang="ko-KR" altLang="en-US" dirty="0"/>
              <a:t>하고 알림을 받을 수 있다</a:t>
            </a:r>
            <a:r>
              <a:rPr lang="en-US" altLang="ko-KR" dirty="0"/>
              <a:t>. </a:t>
            </a:r>
            <a:r>
              <a:rPr lang="ko-KR" altLang="en-US" dirty="0"/>
              <a:t>또 그들에게 </a:t>
            </a:r>
            <a:r>
              <a:rPr lang="en-US" altLang="ko-KR" dirty="0"/>
              <a:t>‘</a:t>
            </a:r>
            <a:r>
              <a:rPr lang="ko-KR" altLang="en-US" dirty="0" err="1"/>
              <a:t>한마디＇를</a:t>
            </a:r>
            <a:r>
              <a:rPr lang="ko-KR" altLang="en-US" dirty="0"/>
              <a:t> 남겨 직접 이야기를 나눠볼 수 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</a:t>
            </a:r>
            <a:r>
              <a:rPr lang="en-US" altLang="ko-KR" dirty="0"/>
              <a:t>: </a:t>
            </a:r>
            <a:r>
              <a:rPr lang="ko-KR" altLang="en-US" dirty="0"/>
              <a:t>아티스트라면</a:t>
            </a:r>
            <a:r>
              <a:rPr lang="en-US" altLang="ko-KR" dirty="0"/>
              <a:t>, </a:t>
            </a:r>
            <a:r>
              <a:rPr lang="ko-KR" altLang="en-US" dirty="0"/>
              <a:t>중간단계없이 곡등록과 프로필 업데이트</a:t>
            </a:r>
            <a:r>
              <a:rPr lang="en-US" altLang="ko-KR" dirty="0"/>
              <a:t>, </a:t>
            </a:r>
            <a:r>
              <a:rPr lang="ko-KR" altLang="en-US" dirty="0" err="1"/>
              <a:t>음원가격등을</a:t>
            </a:r>
            <a:r>
              <a:rPr lang="ko-KR" altLang="en-US" dirty="0"/>
              <a:t> 직접 결정할 수 있다</a:t>
            </a:r>
            <a:r>
              <a:rPr lang="en-US" altLang="ko-KR" dirty="0"/>
              <a:t>. </a:t>
            </a:r>
            <a:r>
              <a:rPr lang="ko-KR" altLang="en-US" dirty="0"/>
              <a:t>누적 </a:t>
            </a:r>
            <a:r>
              <a:rPr lang="en-US" altLang="ko-KR" dirty="0"/>
              <a:t>1</a:t>
            </a:r>
            <a:r>
              <a:rPr lang="ko-KR" altLang="en-US" dirty="0"/>
              <a:t>천만원까지 수수료를 제외한 모든 수익을 정산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BD7926-94DC-4F66-A164-2C62DD969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홍보</a:t>
            </a:r>
            <a:r>
              <a:rPr lang="en-US" altLang="ko-KR" dirty="0"/>
              <a:t> – </a:t>
            </a:r>
            <a:r>
              <a:rPr lang="ko-KR" altLang="en-US" dirty="0"/>
              <a:t>벅스 홈</a:t>
            </a:r>
            <a:endParaRPr lang="en-US" altLang="ko-KR" dirty="0"/>
          </a:p>
          <a:p>
            <a:r>
              <a:rPr lang="ko-KR" altLang="en-US" dirty="0" err="1"/>
              <a:t>첫화면</a:t>
            </a:r>
            <a:r>
              <a:rPr lang="ko-KR" altLang="en-US" dirty="0"/>
              <a:t> 노출로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26" name="Picture 2" descr="ë²ì¤í-ìí°ì¤í¸ê° ì´ ì»¤ë¥í¸ ì¤í ë¦¬ / ìí°ì¤í¸ê° ì§ì  ì¬ë¦° ì»¤ë¥í¸ ìì ì´ë¯¸ì§">
            <a:extLst>
              <a:ext uri="{FF2B5EF4-FFF2-40B4-BE49-F238E27FC236}">
                <a16:creationId xmlns:a16="http://schemas.microsoft.com/office/drawing/2014/main" id="{81DCBE47-1CC8-4E95-BBC7-2EA9C7ECB7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86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벅스 차트에서의 </a:t>
            </a:r>
            <a:r>
              <a:rPr lang="ko-KR" altLang="en-US" dirty="0" err="1"/>
              <a:t>커넥트</a:t>
            </a:r>
            <a:r>
              <a:rPr lang="ko-KR" altLang="en-US" dirty="0"/>
              <a:t>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2050" name="Picture 2" descr="ë²ì¤ì°¨í¸-ì»¤ë¥í¸ ê³¡/ìì">
            <a:extLst>
              <a:ext uri="{FF2B5EF4-FFF2-40B4-BE49-F238E27FC236}">
                <a16:creationId xmlns:a16="http://schemas.microsoft.com/office/drawing/2014/main" id="{6CF667C7-C5DE-49E8-9944-BD7D8BB173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02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커넥트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최신음악 차트에서의 홍보</a:t>
            </a:r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3076" name="Picture 4" descr="ìµì ìì-ì»¤ë¥í¸ ê³¡/ìì">
            <a:extLst>
              <a:ext uri="{FF2B5EF4-FFF2-40B4-BE49-F238E27FC236}">
                <a16:creationId xmlns:a16="http://schemas.microsoft.com/office/drawing/2014/main" id="{C0335F95-CFEF-4BB1-84B5-E1A875801A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8141"/>
            <a:ext cx="7515225" cy="5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660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사이드 메뉴에서 </a:t>
            </a:r>
            <a:r>
              <a:rPr lang="ko-KR" altLang="en-US" dirty="0" err="1"/>
              <a:t>벅스차트</a:t>
            </a:r>
            <a:r>
              <a:rPr lang="en-US" altLang="ko-KR" dirty="0"/>
              <a:t>(1) </a:t>
            </a:r>
            <a:r>
              <a:rPr lang="ko-KR" altLang="en-US" dirty="0"/>
              <a:t>메뉴를 선택하면 차트 화면으로 변경된다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차트는 크게 나라별</a:t>
            </a:r>
            <a:r>
              <a:rPr lang="en-US" altLang="ko-KR" dirty="0"/>
              <a:t>, </a:t>
            </a:r>
            <a:r>
              <a:rPr lang="ko-KR" altLang="en-US" dirty="0"/>
              <a:t>장르별 차트로 조회가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나라를 누르면</a:t>
            </a:r>
            <a:r>
              <a:rPr lang="en-US" altLang="ko-KR" dirty="0"/>
              <a:t>(2) </a:t>
            </a:r>
            <a:r>
              <a:rPr lang="ko-KR" altLang="en-US" dirty="0" err="1"/>
              <a:t>드롭박스로</a:t>
            </a:r>
            <a:r>
              <a:rPr lang="ko-KR" altLang="en-US" dirty="0"/>
              <a:t> 나라 목록이 나타나고 나라를 선택하면 선택한 나라의 곡 차트가 나온다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9D69CCE-25EC-4B38-8497-EDA0900A35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5BAA43-EB98-48E6-9B42-0E30A058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5" y="872836"/>
            <a:ext cx="1158712" cy="34164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7373BA-7BDC-4EDC-8C16-55BF44A61B97}"/>
              </a:ext>
            </a:extLst>
          </p:cNvPr>
          <p:cNvCxnSpPr/>
          <p:nvPr/>
        </p:nvCxnSpPr>
        <p:spPr>
          <a:xfrm flipV="1">
            <a:off x="2944536" y="1775147"/>
            <a:ext cx="2066843" cy="1244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9">
            <a:extLst>
              <a:ext uri="{FF2B5EF4-FFF2-40B4-BE49-F238E27FC236}">
                <a16:creationId xmlns:a16="http://schemas.microsoft.com/office/drawing/2014/main" id="{8E0D7134-C753-4B5D-A282-9E57D95BFF6B}"/>
              </a:ext>
            </a:extLst>
          </p:cNvPr>
          <p:cNvSpPr/>
          <p:nvPr/>
        </p:nvSpPr>
        <p:spPr>
          <a:xfrm>
            <a:off x="3566108" y="208182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9CAC26D5-07F0-402B-8E4D-91A8C42B8798}"/>
              </a:ext>
            </a:extLst>
          </p:cNvPr>
          <p:cNvSpPr/>
          <p:nvPr/>
        </p:nvSpPr>
        <p:spPr>
          <a:xfrm>
            <a:off x="1376581" y="31975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58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전체 장르를 마우스로 누르면</a:t>
            </a:r>
            <a:r>
              <a:rPr lang="en-US" altLang="ko-KR" dirty="0"/>
              <a:t>(1) </a:t>
            </a:r>
            <a:r>
              <a:rPr lang="ko-KR" altLang="en-US" dirty="0"/>
              <a:t>장르를 선택할 수 있는 팝업창이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장르는 크게 전체</a:t>
            </a:r>
            <a:r>
              <a:rPr lang="en-US" altLang="ko-KR" dirty="0"/>
              <a:t>, </a:t>
            </a:r>
            <a:r>
              <a:rPr lang="ko-KR" altLang="en-US" dirty="0"/>
              <a:t>국내</a:t>
            </a:r>
            <a:r>
              <a:rPr lang="en-US" altLang="ko-KR" dirty="0"/>
              <a:t>, </a:t>
            </a:r>
            <a:r>
              <a:rPr lang="ko-KR" altLang="en-US" dirty="0"/>
              <a:t>해외</a:t>
            </a:r>
            <a:r>
              <a:rPr lang="en-US" altLang="ko-KR" dirty="0"/>
              <a:t>, </a:t>
            </a:r>
            <a:r>
              <a:rPr lang="ko-KR" altLang="en-US" dirty="0"/>
              <a:t>기타로 나뉘고 각 항목별로 세부사항으로 다시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선택하면 선택한 장르인 곡들만의 차트를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장르는 장르 선택을 위해 누른 곳을 통해 확인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F2014-9C7C-4DBE-89C7-8ABDD9C5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73" y="3429000"/>
            <a:ext cx="3566103" cy="201444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19D5DB-4F6E-419C-B521-66F92552358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23376" y="3103927"/>
            <a:ext cx="380349" cy="32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9">
            <a:extLst>
              <a:ext uri="{FF2B5EF4-FFF2-40B4-BE49-F238E27FC236}">
                <a16:creationId xmlns:a16="http://schemas.microsoft.com/office/drawing/2014/main" id="{CE4AF2C1-BE7C-4434-B21A-7E86203986A1}"/>
              </a:ext>
            </a:extLst>
          </p:cNvPr>
          <p:cNvSpPr/>
          <p:nvPr/>
        </p:nvSpPr>
        <p:spPr>
          <a:xfrm>
            <a:off x="3787751" y="3021646"/>
            <a:ext cx="231948" cy="23194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5871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차트는 곡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앨범 차트</a:t>
            </a:r>
            <a:r>
              <a:rPr lang="en-US" altLang="ko-KR" dirty="0"/>
              <a:t>,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 err="1"/>
              <a:t>커넥트</a:t>
            </a:r>
            <a:r>
              <a:rPr lang="ko-KR" altLang="en-US" dirty="0"/>
              <a:t> 곡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 err="1"/>
              <a:t>커넥트</a:t>
            </a:r>
            <a:r>
              <a:rPr lang="ko-KR" altLang="en-US" dirty="0"/>
              <a:t> 영상 차트가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차트 종류는 차트 화면 상단에 위치한 링크 바</a:t>
            </a:r>
            <a:r>
              <a:rPr lang="en-US" altLang="ko-KR" dirty="0"/>
              <a:t>(1)</a:t>
            </a:r>
            <a:r>
              <a:rPr lang="ko-KR" altLang="en-US" dirty="0"/>
              <a:t>를 통해 선택이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보고있는 차트는 링크 밑에 빨간 막대로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B223C8-51A0-4CDE-957F-CDBD9866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33" y="3119437"/>
            <a:ext cx="5610225" cy="6191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65D2DAC3-417D-4E6B-B3B0-FF1DF7E3F582}"/>
              </a:ext>
            </a:extLst>
          </p:cNvPr>
          <p:cNvSpPr/>
          <p:nvPr/>
        </p:nvSpPr>
        <p:spPr>
          <a:xfrm>
            <a:off x="1737351" y="28621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306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상단 메뉴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상단메뉴 우상단에는 벅스와 협력하는 사이트 링크</a:t>
            </a:r>
            <a:r>
              <a:rPr lang="en-US" altLang="ko-KR" dirty="0"/>
              <a:t>(1)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우측에는 로그인 또는 회원가입 링크</a:t>
            </a:r>
            <a:r>
              <a:rPr lang="en-US" altLang="ko-KR" dirty="0"/>
              <a:t>(2)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102C65-B6D4-4D5F-9DBE-0D5064B49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16175" y="3286125"/>
            <a:ext cx="4362450" cy="1009650"/>
          </a:xfrm>
          <a:prstGeom prst="rect">
            <a:avLst/>
          </a:prstGeom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id="{7437EE9A-0D8D-4868-A3E4-6F910B6BA2AE}"/>
              </a:ext>
            </a:extLst>
          </p:cNvPr>
          <p:cNvSpPr/>
          <p:nvPr/>
        </p:nvSpPr>
        <p:spPr>
          <a:xfrm>
            <a:off x="3387322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8B41020D-98FB-4555-99F0-E0ED3E8BA05B}"/>
              </a:ext>
            </a:extLst>
          </p:cNvPr>
          <p:cNvSpPr/>
          <p:nvPr/>
        </p:nvSpPr>
        <p:spPr>
          <a:xfrm>
            <a:off x="5039953" y="3790603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62171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실시간 차트</a:t>
            </a:r>
            <a:r>
              <a:rPr lang="en-US" altLang="ko-KR" dirty="0"/>
              <a:t>(1)</a:t>
            </a:r>
            <a:r>
              <a:rPr lang="ko-KR" altLang="en-US" dirty="0"/>
              <a:t>일 경우 차트 상단 중앙에 날짜와 시간</a:t>
            </a:r>
            <a:r>
              <a:rPr lang="en-US" altLang="ko-KR" dirty="0"/>
              <a:t>(2)</a:t>
            </a:r>
            <a:r>
              <a:rPr lang="ko-KR" altLang="en-US" dirty="0"/>
              <a:t>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시간을 마우스로 누르면 </a:t>
            </a:r>
            <a:r>
              <a:rPr lang="en-US" altLang="ko-KR" dirty="0"/>
              <a:t>1</a:t>
            </a:r>
            <a:r>
              <a:rPr lang="ko-KR" altLang="en-US" dirty="0"/>
              <a:t>시간 단위로 원하는 시각을 고를 수 있는 </a:t>
            </a:r>
            <a:r>
              <a:rPr lang="ko-KR" altLang="en-US" dirty="0" err="1"/>
              <a:t>드롭박스</a:t>
            </a:r>
            <a:r>
              <a:rPr lang="ko-KR" altLang="en-US" dirty="0"/>
              <a:t> 목록이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목록에서 시간을 선택하면 선택한 시간이 시각 표시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(2)</a:t>
            </a:r>
            <a:r>
              <a:rPr lang="ko-KR" altLang="en-US" dirty="0"/>
              <a:t>에 적용되며 차트는 선택한 시각으로 정렬된다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07A2554D-09A9-4E56-9E05-2E6AF193D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3D2DEC-81D3-4378-8525-3D6FF6E8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16" y="3334430"/>
            <a:ext cx="2609850" cy="5810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Oval 9">
            <a:extLst>
              <a:ext uri="{FF2B5EF4-FFF2-40B4-BE49-F238E27FC236}">
                <a16:creationId xmlns:a16="http://schemas.microsoft.com/office/drawing/2014/main" id="{D1F95221-77D1-49B2-90E0-E4F632626B15}"/>
              </a:ext>
            </a:extLst>
          </p:cNvPr>
          <p:cNvSpPr/>
          <p:nvPr/>
        </p:nvSpPr>
        <p:spPr>
          <a:xfrm>
            <a:off x="1750034" y="31765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D21B68-4C00-4014-8BCA-F3A738D2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45" y="3983550"/>
            <a:ext cx="987449" cy="23431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BDFF36-74B1-4DA3-B2FF-819D3F019774}"/>
              </a:ext>
            </a:extLst>
          </p:cNvPr>
          <p:cNvSpPr/>
          <p:nvPr/>
        </p:nvSpPr>
        <p:spPr>
          <a:xfrm>
            <a:off x="5134062" y="3590488"/>
            <a:ext cx="461395" cy="2432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3B19527A-4CE1-457A-B9DD-7E65E91B0DF5}"/>
              </a:ext>
            </a:extLst>
          </p:cNvPr>
          <p:cNvSpPr/>
          <p:nvPr/>
        </p:nvSpPr>
        <p:spPr>
          <a:xfrm>
            <a:off x="4937791" y="335771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9E43DBE4-0109-4E2D-8CED-8D89CCB3791A}"/>
              </a:ext>
            </a:extLst>
          </p:cNvPr>
          <p:cNvSpPr/>
          <p:nvPr/>
        </p:nvSpPr>
        <p:spPr>
          <a:xfrm>
            <a:off x="4359884" y="454533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8269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일간 차트를 선택하면 시각은 표시되지 않고 년</a:t>
            </a:r>
            <a:r>
              <a:rPr lang="en-US" altLang="ko-KR" dirty="0"/>
              <a:t>.</a:t>
            </a:r>
            <a:r>
              <a:rPr lang="ko-KR" altLang="en-US" dirty="0"/>
              <a:t>월</a:t>
            </a:r>
            <a:r>
              <a:rPr lang="en-US" altLang="ko-KR" dirty="0"/>
              <a:t>.</a:t>
            </a:r>
            <a:r>
              <a:rPr lang="ko-KR" altLang="en-US" dirty="0"/>
              <a:t>일만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우측에 화살표 모양의 버튼을 누르면 날짜를 선택하는 팝업</a:t>
            </a:r>
            <a:r>
              <a:rPr lang="en-US" altLang="ko-KR" dirty="0"/>
              <a:t>(1)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팝업창에는 달력이 표시되고 현재 설정된 날짜가 표시되어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달력은 월별</a:t>
            </a:r>
            <a:r>
              <a:rPr lang="en-US" altLang="ko-KR" dirty="0"/>
              <a:t>(2)</a:t>
            </a:r>
            <a:r>
              <a:rPr lang="ko-KR" altLang="en-US" dirty="0"/>
              <a:t>로 표시되며 현재 시각을 기준으로 이전 날짜만 선택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달력은 월 양 옆의 화살표 버튼을 통해 달 별로 이동이 가능하며 </a:t>
            </a:r>
            <a:r>
              <a:rPr lang="ko-KR" altLang="en-US" dirty="0" err="1"/>
              <a:t>년별</a:t>
            </a:r>
            <a:r>
              <a:rPr lang="ko-KR" altLang="en-US" dirty="0"/>
              <a:t> 이동은 안된다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39B467D-6BE0-44CC-9EE9-20289123F0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593FDE-A3AF-42D2-8637-87577321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82" y="3809264"/>
            <a:ext cx="2441620" cy="27904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DB17553C-0B81-4758-9327-D8318454194B}"/>
              </a:ext>
            </a:extLst>
          </p:cNvPr>
          <p:cNvSpPr/>
          <p:nvPr/>
        </p:nvSpPr>
        <p:spPr>
          <a:xfrm>
            <a:off x="3605908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2E5B63-B4CC-4102-8F05-54052349235B}"/>
              </a:ext>
            </a:extLst>
          </p:cNvPr>
          <p:cNvSpPr/>
          <p:nvPr/>
        </p:nvSpPr>
        <p:spPr>
          <a:xfrm>
            <a:off x="4485348" y="3987394"/>
            <a:ext cx="1180243" cy="3651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AFE30C79-2443-4AEC-8746-DF98F62761AF}"/>
              </a:ext>
            </a:extLst>
          </p:cNvPr>
          <p:cNvSpPr/>
          <p:nvPr/>
        </p:nvSpPr>
        <p:spPr>
          <a:xfrm>
            <a:off x="4281636" y="38092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5065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주간 차트인 경우 주간 시작일과 주간 종료일이 표시</a:t>
            </a:r>
            <a:r>
              <a:rPr lang="en-US" altLang="ko-KR" dirty="0"/>
              <a:t>(1)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주간 표시 우측에 화살표를 누르면 주간 선택창</a:t>
            </a:r>
            <a:r>
              <a:rPr lang="en-US" altLang="ko-KR" dirty="0"/>
              <a:t>(2)</a:t>
            </a:r>
            <a:r>
              <a:rPr lang="ko-KR" altLang="en-US" dirty="0"/>
              <a:t>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달력과 똑같지만 일별로 선택이 불가능하며 주간으로만 </a:t>
            </a:r>
            <a:r>
              <a:rPr lang="ko-KR" altLang="en-US" dirty="0" err="1"/>
              <a:t>선택이된다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주간 시작일은 월요일로 종료일은 일요일이다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달력에서 원하는 날짜에 마우스를 클릭하면 해당 주 전체가 회색으로 표시</a:t>
            </a:r>
            <a:r>
              <a:rPr lang="en-US" altLang="ko-KR" dirty="0"/>
              <a:t>(3)</a:t>
            </a:r>
            <a:r>
              <a:rPr lang="ko-KR" altLang="en-US" dirty="0"/>
              <a:t>되고 주간이 바로 바뀌게 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041363E-6E2F-4E3D-AA7F-9B71FB337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4464F0-378F-488F-A367-FCEC6C5A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75" y="3429000"/>
            <a:ext cx="2807640" cy="4457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6CE8D9-F40A-4885-9B8E-23C93731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59" y="3994279"/>
            <a:ext cx="2352672" cy="23598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id="{937BF256-387A-4360-A060-73A05E27BAAF}"/>
              </a:ext>
            </a:extLst>
          </p:cNvPr>
          <p:cNvSpPr/>
          <p:nvPr/>
        </p:nvSpPr>
        <p:spPr>
          <a:xfrm>
            <a:off x="3463547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10C393C4-E53D-437F-9A48-2AFA5829A088}"/>
              </a:ext>
            </a:extLst>
          </p:cNvPr>
          <p:cNvSpPr/>
          <p:nvPr/>
        </p:nvSpPr>
        <p:spPr>
          <a:xfrm>
            <a:off x="3779311" y="387478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CD045-6C3A-49A4-9F6D-C9976A568128}"/>
              </a:ext>
            </a:extLst>
          </p:cNvPr>
          <p:cNvSpPr/>
          <p:nvPr/>
        </p:nvSpPr>
        <p:spPr>
          <a:xfrm>
            <a:off x="4011185" y="5819227"/>
            <a:ext cx="1802386" cy="43330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C1536117-492F-41B4-BB2A-6A8060361B2A}"/>
              </a:ext>
            </a:extLst>
          </p:cNvPr>
          <p:cNvSpPr/>
          <p:nvPr/>
        </p:nvSpPr>
        <p:spPr>
          <a:xfrm>
            <a:off x="3885959" y="560159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36216B93-181E-416E-AC9E-A3746909A5E1}"/>
              </a:ext>
            </a:extLst>
          </p:cNvPr>
          <p:cNvCxnSpPr>
            <a:stCxn id="13" idx="3"/>
            <a:endCxn id="14" idx="3"/>
          </p:cNvCxnSpPr>
          <p:nvPr/>
        </p:nvCxnSpPr>
        <p:spPr>
          <a:xfrm flipH="1">
            <a:off x="6238631" y="3651891"/>
            <a:ext cx="227484" cy="1522322"/>
          </a:xfrm>
          <a:prstGeom prst="curvedConnector3">
            <a:avLst>
              <a:gd name="adj1" fmla="val -1004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60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앨범 차트는 실시간 차트를 지원하지 않고 일간과 주간 차트만 지원한다</a:t>
            </a:r>
            <a:r>
              <a:rPr lang="en-US" altLang="ko-KR" dirty="0"/>
              <a:t>(1).</a:t>
            </a:r>
          </a:p>
          <a:p>
            <a:r>
              <a:rPr lang="ko-KR" altLang="en-US" dirty="0"/>
              <a:t>앨범차트에서는 목록형이 아니라 바둑판 형식으로 앨범 정보가 나열된다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정보</a:t>
            </a:r>
            <a:r>
              <a:rPr lang="en-US" altLang="ko-KR" dirty="0"/>
              <a:t>(2)</a:t>
            </a:r>
            <a:r>
              <a:rPr lang="ko-KR" altLang="en-US" dirty="0"/>
              <a:t>에는 앨범 이미지와 하단에 순위</a:t>
            </a:r>
            <a:r>
              <a:rPr lang="en-US" altLang="ko-KR" dirty="0"/>
              <a:t>,</a:t>
            </a:r>
            <a:r>
              <a:rPr lang="ko-KR" altLang="en-US" dirty="0"/>
              <a:t> 앨범 명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발매일과 앨범 구분</a:t>
            </a:r>
            <a:r>
              <a:rPr lang="en-US" altLang="ko-KR" dirty="0"/>
              <a:t>(</a:t>
            </a:r>
            <a:r>
              <a:rPr lang="ko-KR" altLang="en-US" dirty="0"/>
              <a:t>정규</a:t>
            </a:r>
            <a:r>
              <a:rPr lang="en-US" altLang="ko-KR" dirty="0"/>
              <a:t>, </a:t>
            </a:r>
            <a:r>
              <a:rPr lang="ko-KR" altLang="en-US" dirty="0"/>
              <a:t>싱글</a:t>
            </a:r>
            <a:r>
              <a:rPr lang="en-US" altLang="ko-KR" dirty="0"/>
              <a:t>…)</a:t>
            </a:r>
            <a:r>
              <a:rPr lang="ko-KR" altLang="en-US" dirty="0"/>
              <a:t>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D4F055A-6532-4F67-A5AF-122145DF7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AB7169-78DE-4FE5-8127-D9CFE27B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95" y="3577863"/>
            <a:ext cx="1724025" cy="5429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94F3D9-6C6D-4FBE-A69D-77296B10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96" y="3299440"/>
            <a:ext cx="1598731" cy="2239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28885250-F89F-4588-AC31-32715C080903}"/>
              </a:ext>
            </a:extLst>
          </p:cNvPr>
          <p:cNvSpPr/>
          <p:nvPr/>
        </p:nvSpPr>
        <p:spPr>
          <a:xfrm>
            <a:off x="1328728" y="339006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96476B68-BECF-4C24-BE3E-1E917EB5AAA3}"/>
              </a:ext>
            </a:extLst>
          </p:cNvPr>
          <p:cNvSpPr/>
          <p:nvPr/>
        </p:nvSpPr>
        <p:spPr>
          <a:xfrm>
            <a:off x="4124368" y="3113236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9460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차트는 </a:t>
            </a:r>
            <a:r>
              <a:rPr lang="ko-KR" altLang="en-US" dirty="0" err="1"/>
              <a:t>일간별</a:t>
            </a:r>
            <a:r>
              <a:rPr lang="ko-KR" altLang="en-US" dirty="0"/>
              <a:t> </a:t>
            </a:r>
            <a:r>
              <a:rPr lang="ko-KR" altLang="en-US" dirty="0" err="1"/>
              <a:t>주간별</a:t>
            </a:r>
            <a:r>
              <a:rPr lang="ko-KR" altLang="en-US" dirty="0"/>
              <a:t> 차트를 지원한다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차트에서는 스테디셀러 링크가 있다</a:t>
            </a:r>
            <a:r>
              <a:rPr lang="en-US" altLang="ko-KR" dirty="0"/>
              <a:t>. </a:t>
            </a:r>
            <a:r>
              <a:rPr lang="ko-KR" altLang="en-US" dirty="0"/>
              <a:t>링크를 누르면 뮤직</a:t>
            </a:r>
            <a:r>
              <a:rPr lang="en-US" altLang="ko-KR" dirty="0"/>
              <a:t>PD </a:t>
            </a:r>
            <a:r>
              <a:rPr lang="ko-KR" altLang="en-US" dirty="0"/>
              <a:t>앨범 테마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 상세 정보</a:t>
            </a:r>
            <a:r>
              <a:rPr lang="en-US" altLang="ko-KR" dirty="0"/>
              <a:t>(2)</a:t>
            </a:r>
            <a:r>
              <a:rPr lang="ko-KR" altLang="en-US" dirty="0"/>
              <a:t>는 커버 이미지와 하단에 앨범 명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제작일</a:t>
            </a:r>
            <a:r>
              <a:rPr lang="en-US" altLang="ko-KR" dirty="0"/>
              <a:t>, </a:t>
            </a:r>
            <a:r>
              <a:rPr lang="ko-KR" altLang="en-US" dirty="0"/>
              <a:t>태그 정보가 표시된다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앨범명</a:t>
            </a:r>
            <a:r>
              <a:rPr lang="ko-KR" altLang="en-US" dirty="0"/>
              <a:t> 우측에 </a:t>
            </a:r>
            <a:r>
              <a:rPr lang="ko-KR" altLang="en-US" dirty="0" err="1"/>
              <a:t>더보기</a:t>
            </a:r>
            <a:r>
              <a:rPr lang="ko-KR" altLang="en-US" dirty="0"/>
              <a:t> 메뉴를 누르면 앨범에 대한 메뉴</a:t>
            </a:r>
            <a:r>
              <a:rPr lang="en-US" altLang="ko-KR" dirty="0"/>
              <a:t>(3)</a:t>
            </a:r>
            <a:r>
              <a:rPr lang="ko-KR" altLang="en-US" dirty="0"/>
              <a:t>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91A8BFC-92C7-4FF7-BD1F-A0975241E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670B97-E897-421F-8887-07676129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95" y="3538579"/>
            <a:ext cx="2296497" cy="3389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3853FD71-29BB-4F20-8F26-5C99A7A585DC}"/>
              </a:ext>
            </a:extLst>
          </p:cNvPr>
          <p:cNvSpPr/>
          <p:nvPr/>
        </p:nvSpPr>
        <p:spPr>
          <a:xfrm>
            <a:off x="1651367" y="33194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FCE7CF-217A-4A75-B659-A39E01A2C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21" y="3755558"/>
            <a:ext cx="2110314" cy="21693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9A1D3C27-3B50-482B-8BA7-E7D0E9DDAAEC}"/>
              </a:ext>
            </a:extLst>
          </p:cNvPr>
          <p:cNvSpPr/>
          <p:nvPr/>
        </p:nvSpPr>
        <p:spPr>
          <a:xfrm>
            <a:off x="4216884" y="351236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4BA45B-9B36-40B7-80F1-2B2911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783" y="1307779"/>
            <a:ext cx="1270558" cy="17946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Oval 9">
            <a:extLst>
              <a:ext uri="{FF2B5EF4-FFF2-40B4-BE49-F238E27FC236}">
                <a16:creationId xmlns:a16="http://schemas.microsoft.com/office/drawing/2014/main" id="{475E8A58-3A82-4C73-8A5E-5BBB12F043C2}"/>
              </a:ext>
            </a:extLst>
          </p:cNvPr>
          <p:cNvSpPr/>
          <p:nvPr/>
        </p:nvSpPr>
        <p:spPr>
          <a:xfrm>
            <a:off x="4999798" y="275946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74188A-1FCF-496E-9E5F-1A8C80F0D250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5925062" y="3102442"/>
            <a:ext cx="391848" cy="1964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61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차트도 일간과 주간 차트만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차트에서 영상 정보</a:t>
            </a:r>
            <a:r>
              <a:rPr lang="en-US" altLang="ko-KR" dirty="0"/>
              <a:t>(1)</a:t>
            </a:r>
            <a:r>
              <a:rPr lang="ko-KR" altLang="en-US" dirty="0"/>
              <a:t>는 영상의 썸네일 이미지와 썸네일 이미지 우측 하단에 총 재생시간이 표시되며 하단에 영상의 허용 연령대</a:t>
            </a:r>
            <a:r>
              <a:rPr lang="en-US" altLang="ko-KR" dirty="0"/>
              <a:t>, </a:t>
            </a:r>
            <a:r>
              <a:rPr lang="ko-KR" altLang="en-US" dirty="0"/>
              <a:t>영상 제목</a:t>
            </a:r>
            <a:r>
              <a:rPr lang="en-US" altLang="ko-KR" dirty="0"/>
              <a:t>, </a:t>
            </a:r>
            <a:r>
              <a:rPr lang="ko-KR" altLang="en-US" dirty="0"/>
              <a:t>아티스트 명</a:t>
            </a:r>
            <a:r>
              <a:rPr lang="en-US" altLang="ko-KR" dirty="0"/>
              <a:t>, </a:t>
            </a:r>
            <a:r>
              <a:rPr lang="ko-KR" altLang="en-US" dirty="0"/>
              <a:t>공개일</a:t>
            </a:r>
            <a:r>
              <a:rPr lang="en-US" altLang="ko-KR" dirty="0"/>
              <a:t>, </a:t>
            </a:r>
            <a:r>
              <a:rPr lang="ko-KR" altLang="en-US" dirty="0"/>
              <a:t>영상 구분이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제목이 길 경우 </a:t>
            </a:r>
            <a:r>
              <a:rPr lang="en-US" altLang="ko-KR" dirty="0"/>
              <a:t>“…”</a:t>
            </a:r>
            <a:r>
              <a:rPr lang="ko-KR" altLang="en-US" dirty="0"/>
              <a:t>으로 생략되어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8CBB1B0-3AAD-4F01-B5F4-DD22087A3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A7715A-0A45-4044-974A-97FA14DC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61" y="3592680"/>
            <a:ext cx="2021828" cy="18684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6137C984-A25E-41AB-85C0-026C91073C95}"/>
              </a:ext>
            </a:extLst>
          </p:cNvPr>
          <p:cNvSpPr/>
          <p:nvPr/>
        </p:nvSpPr>
        <p:spPr>
          <a:xfrm>
            <a:off x="5178953" y="336074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61700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커넥트</a:t>
            </a:r>
            <a:r>
              <a:rPr lang="ko-KR" altLang="en-US" dirty="0"/>
              <a:t> 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커넥트</a:t>
            </a:r>
            <a:r>
              <a:rPr lang="ko-KR" altLang="en-US" dirty="0"/>
              <a:t> 곡은 일반 곡 차트와 동일하지만 실시간 차트는 지원하지 않는다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커넥트</a:t>
            </a:r>
            <a:r>
              <a:rPr lang="ko-KR" altLang="en-US" dirty="0"/>
              <a:t> 곡 차트는 일반 음원은 차트에 나오지않고 오직 </a:t>
            </a:r>
            <a:r>
              <a:rPr lang="ko-KR" altLang="en-US" dirty="0" err="1"/>
              <a:t>커넥트</a:t>
            </a:r>
            <a:r>
              <a:rPr lang="ko-KR" altLang="en-US" dirty="0"/>
              <a:t> 곡만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5BCC4B2-14F2-4E4E-BDD0-708110C12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4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벅스차트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커넥트</a:t>
            </a:r>
            <a:r>
              <a:rPr lang="ko-KR" altLang="en-US" dirty="0"/>
              <a:t> 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영상 차트와 동일하지만 </a:t>
            </a:r>
            <a:r>
              <a:rPr lang="ko-KR" altLang="en-US" dirty="0" err="1"/>
              <a:t>커넥트</a:t>
            </a:r>
            <a:r>
              <a:rPr lang="ko-KR" altLang="en-US" dirty="0"/>
              <a:t> 영상만 차트로 집계한다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0B995B-D154-48D9-B53F-CD98DA214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음악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 음악 페이지에는 최근 공개된 곡들이나 앨범들을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최신 음악은 국가별 장르별로 분류할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국가별 분류는 벅스 차트에서 없었던 전체 국가를 선택할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841229D-21BE-4DD1-8DE5-C23351A2CE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9481C7-70B3-4562-A076-182F6CFAC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18" y="3103790"/>
            <a:ext cx="1028798" cy="35316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88493239-2B54-4E8E-8F10-2CBB95480FF7}"/>
              </a:ext>
            </a:extLst>
          </p:cNvPr>
          <p:cNvSpPr/>
          <p:nvPr/>
        </p:nvSpPr>
        <p:spPr>
          <a:xfrm>
            <a:off x="2262104" y="313990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1088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음악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 음악은 주목과 전체로 구분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주목의 경우 현재 뜨고있는 앨범들만 목록에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전체로 할 경우 전체 앨범이 목록에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최신음악은 일정 기간에 나온 곡이나 앨범이 아니라 전체 곡과 앨범들이 최근 날짜 순으로 정렬되어 보여지는 것이다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C282678C-F8A7-4C33-B126-EF59135F1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0B40FB-4849-4B54-A9CE-31F7BAF3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40" y="3429000"/>
            <a:ext cx="1343706" cy="41753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B45B9B38-A8A4-48B8-B50A-372ED58579A1}"/>
              </a:ext>
            </a:extLst>
          </p:cNvPr>
          <p:cNvSpPr/>
          <p:nvPr/>
        </p:nvSpPr>
        <p:spPr>
          <a:xfrm>
            <a:off x="1724684" y="327111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846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벅스에서는 가입 수단을 </a:t>
            </a:r>
            <a:r>
              <a:rPr lang="en-US" altLang="ko-KR" dirty="0"/>
              <a:t>3</a:t>
            </a:r>
            <a:r>
              <a:rPr lang="ko-KR" altLang="en-US" dirty="0"/>
              <a:t>가지로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페이코</a:t>
            </a:r>
            <a:r>
              <a:rPr lang="ko-KR" altLang="en-US" dirty="0"/>
              <a:t> 로그인</a:t>
            </a:r>
            <a:endParaRPr lang="en-US" altLang="ko-KR" dirty="0"/>
          </a:p>
          <a:p>
            <a:pPr lvl="1"/>
            <a:r>
              <a:rPr lang="ko-KR" altLang="en-US" dirty="0"/>
              <a:t>벅스 자체 로그인</a:t>
            </a:r>
            <a:endParaRPr lang="en-US" altLang="ko-KR" dirty="0"/>
          </a:p>
          <a:p>
            <a:pPr lvl="1"/>
            <a:r>
              <a:rPr lang="ko-KR" altLang="en-US" dirty="0"/>
              <a:t>페이스북 로그인</a:t>
            </a:r>
            <a:endParaRPr lang="en-US" altLang="ko-KR" dirty="0"/>
          </a:p>
          <a:p>
            <a:r>
              <a:rPr lang="ko-KR" altLang="en-US" dirty="0"/>
              <a:t>최초 로그인 한번 이후 로그인이 유지되는 </a:t>
            </a:r>
            <a:r>
              <a:rPr lang="en-US" altLang="ko-KR" dirty="0"/>
              <a:t>“</a:t>
            </a:r>
            <a:r>
              <a:rPr lang="ko-KR" altLang="en-US" dirty="0"/>
              <a:t>선택한 아이디로 로그인 상태 유지</a:t>
            </a:r>
            <a:r>
              <a:rPr lang="en-US" altLang="ko-KR" dirty="0"/>
              <a:t>” </a:t>
            </a:r>
            <a:r>
              <a:rPr lang="ko-KR" altLang="en-US" dirty="0"/>
              <a:t>기능을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 하단에 벅스 회원가입 버튼으로 회원가입이 가능하다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469BFD93-DCC6-47FD-B2B0-A7DC1EBCAF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30488" y="1643062"/>
            <a:ext cx="39338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59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r>
              <a:rPr lang="ko-KR" altLang="en-US" dirty="0"/>
              <a:t>는 사용자가 들은</a:t>
            </a:r>
            <a:r>
              <a:rPr lang="en-US" altLang="ko-KR" dirty="0"/>
              <a:t>, </a:t>
            </a:r>
            <a:r>
              <a:rPr lang="ko-KR" altLang="en-US" dirty="0"/>
              <a:t>다운로드한</a:t>
            </a:r>
            <a:r>
              <a:rPr lang="en-US" altLang="ko-KR" dirty="0"/>
              <a:t>, </a:t>
            </a:r>
            <a:r>
              <a:rPr lang="ko-KR" altLang="en-US" dirty="0"/>
              <a:t>검색한</a:t>
            </a:r>
            <a:r>
              <a:rPr lang="en-US" altLang="ko-KR" dirty="0"/>
              <a:t>, </a:t>
            </a:r>
            <a:r>
              <a:rPr lang="ko-KR" altLang="en-US" dirty="0"/>
              <a:t>좋아한 모든 패턴을 분석해 마음에 </a:t>
            </a:r>
            <a:r>
              <a:rPr lang="ko-KR" altLang="en-US" dirty="0" err="1"/>
              <a:t>들만한</a:t>
            </a:r>
            <a:r>
              <a:rPr lang="ko-KR" altLang="en-US" dirty="0"/>
              <a:t> 앨범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재생목록을 매일 추천해주는 서비스이다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추천되는 것은 재생 목록</a:t>
            </a:r>
            <a:r>
              <a:rPr lang="en-US" altLang="ko-KR" dirty="0"/>
              <a:t>, </a:t>
            </a:r>
            <a:r>
              <a:rPr lang="ko-KR" altLang="en-US" dirty="0"/>
              <a:t>앨범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 </a:t>
            </a:r>
            <a:r>
              <a:rPr lang="ko-KR" altLang="en-US" dirty="0"/>
              <a:t>이전에 들었던 곡들</a:t>
            </a:r>
            <a:r>
              <a:rPr lang="en-US" altLang="ko-KR" dirty="0"/>
              <a:t>, </a:t>
            </a:r>
            <a:r>
              <a:rPr lang="ko-KR" altLang="en-US" dirty="0"/>
              <a:t>오늘 듣기 좋은 재생목록</a:t>
            </a:r>
            <a:r>
              <a:rPr lang="en-US" altLang="ko-KR" dirty="0"/>
              <a:t>, </a:t>
            </a:r>
            <a:r>
              <a:rPr lang="ko-KR" altLang="en-US" dirty="0"/>
              <a:t>라디오 채널 추천</a:t>
            </a:r>
            <a:r>
              <a:rPr lang="en-US" altLang="ko-KR" dirty="0"/>
              <a:t>, </a:t>
            </a:r>
            <a:r>
              <a:rPr lang="ko-KR" altLang="en-US" dirty="0"/>
              <a:t>추천 </a:t>
            </a:r>
            <a:r>
              <a:rPr lang="ko-KR" altLang="en-US" dirty="0" err="1"/>
              <a:t>장르등을</a:t>
            </a:r>
            <a:r>
              <a:rPr lang="ko-KR" altLang="en-US" dirty="0"/>
              <a:t> 제공한다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070A3BC-FBC1-4FBD-8CE3-90773B226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25E69B6D-896A-4853-9518-02D68B0B3F88}"/>
              </a:ext>
            </a:extLst>
          </p:cNvPr>
          <p:cNvSpPr/>
          <p:nvPr/>
        </p:nvSpPr>
        <p:spPr>
          <a:xfrm>
            <a:off x="-412891" y="363272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3051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</a:t>
            </a:r>
            <a:r>
              <a:rPr lang="en-US" altLang="ko-KR" dirty="0"/>
              <a:t>4U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추천 재생 목록</a:t>
            </a:r>
            <a:r>
              <a:rPr lang="en-US" altLang="ko-KR" dirty="0"/>
              <a:t>(1)</a:t>
            </a:r>
            <a:r>
              <a:rPr lang="ko-KR" altLang="en-US" dirty="0"/>
              <a:t>은 어떤 이유에서 추천하는지를 상단에 알려주고 추천한 곡들 목록의 일부</a:t>
            </a:r>
            <a:r>
              <a:rPr lang="en-US" altLang="ko-KR" dirty="0"/>
              <a:t>(5</a:t>
            </a:r>
            <a:r>
              <a:rPr lang="ko-KR" altLang="en-US" dirty="0"/>
              <a:t>곡</a:t>
            </a:r>
            <a:r>
              <a:rPr lang="en-US" altLang="ko-KR" dirty="0"/>
              <a:t>)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듣기</a:t>
            </a:r>
            <a:r>
              <a:rPr lang="en-US" altLang="ko-KR" dirty="0"/>
              <a:t>(2)</a:t>
            </a:r>
            <a:r>
              <a:rPr lang="ko-KR" altLang="en-US" dirty="0"/>
              <a:t>를 누르면 즉시 사용자의 재생 목록에 추천된 목록이 추가된다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20</a:t>
            </a:r>
            <a:r>
              <a:rPr lang="ko-KR" altLang="en-US" dirty="0"/>
              <a:t>곡</a:t>
            </a:r>
            <a:r>
              <a:rPr lang="en-US" altLang="ko-KR" dirty="0"/>
              <a:t>(3)</a:t>
            </a:r>
            <a:r>
              <a:rPr lang="ko-KR" altLang="en-US" dirty="0"/>
              <a:t>을 누르면 전체 재생목록이 나타나며 카드가 세로로 늘어난다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070A3BC-FBC1-4FBD-8CE3-90773B226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8" name="Oval 9">
            <a:extLst>
              <a:ext uri="{FF2B5EF4-FFF2-40B4-BE49-F238E27FC236}">
                <a16:creationId xmlns:a16="http://schemas.microsoft.com/office/drawing/2014/main" id="{25E69B6D-896A-4853-9518-02D68B0B3F88}"/>
              </a:ext>
            </a:extLst>
          </p:cNvPr>
          <p:cNvSpPr/>
          <p:nvPr/>
        </p:nvSpPr>
        <p:spPr>
          <a:xfrm>
            <a:off x="-443426" y="3546101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55A4D2-9115-415F-89A9-10886EFB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82" y="3144417"/>
            <a:ext cx="2380070" cy="342921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70D203-5566-4501-B5A2-40C003E5953E}"/>
              </a:ext>
            </a:extLst>
          </p:cNvPr>
          <p:cNvSpPr/>
          <p:nvPr/>
        </p:nvSpPr>
        <p:spPr>
          <a:xfrm>
            <a:off x="1631054" y="2986535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809F40-99E6-4690-BCD8-4FE937330011}"/>
              </a:ext>
            </a:extLst>
          </p:cNvPr>
          <p:cNvSpPr/>
          <p:nvPr/>
        </p:nvSpPr>
        <p:spPr>
          <a:xfrm>
            <a:off x="1862356" y="6182687"/>
            <a:ext cx="897622" cy="3101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C8F131C2-A19E-4504-A24D-5C0BE7AAA6E0}"/>
              </a:ext>
            </a:extLst>
          </p:cNvPr>
          <p:cNvSpPr/>
          <p:nvPr/>
        </p:nvSpPr>
        <p:spPr>
          <a:xfrm>
            <a:off x="1700247" y="596463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5E828B16-B7C2-42C7-B608-D2398E449A20}"/>
              </a:ext>
            </a:extLst>
          </p:cNvPr>
          <p:cNvSpPr/>
          <p:nvPr/>
        </p:nvSpPr>
        <p:spPr>
          <a:xfrm>
            <a:off x="4048170" y="617711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35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장르 페이지에는 사용자가 원하는 장르를 쉽게 검색할 수 있도록 하는 서비스를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상단</a:t>
            </a:r>
            <a:r>
              <a:rPr lang="en-US" altLang="ko-KR" dirty="0"/>
              <a:t>(1)</a:t>
            </a:r>
            <a:r>
              <a:rPr lang="ko-KR" altLang="en-US" dirty="0"/>
              <a:t>에는 장르가 아닌 레이블 페이지로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장르에는 크게 국내 장르</a:t>
            </a:r>
            <a:r>
              <a:rPr lang="en-US" altLang="ko-KR" dirty="0"/>
              <a:t>, </a:t>
            </a:r>
            <a:r>
              <a:rPr lang="ko-KR" altLang="en-US" dirty="0"/>
              <a:t>해외 장르</a:t>
            </a:r>
            <a:r>
              <a:rPr lang="en-US" altLang="ko-KR" dirty="0"/>
              <a:t>, </a:t>
            </a:r>
            <a:r>
              <a:rPr lang="ko-KR" altLang="en-US" dirty="0"/>
              <a:t>기타 장르가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선택하면 해당 장르로 분류된 곡 또는 앨범 목록을 보여주는 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B1A6128-E6AD-487B-B703-90FBF3D34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990F5F-823C-451B-B85E-E2064C9CB04B}"/>
              </a:ext>
            </a:extLst>
          </p:cNvPr>
          <p:cNvSpPr/>
          <p:nvPr/>
        </p:nvSpPr>
        <p:spPr>
          <a:xfrm>
            <a:off x="2080470" y="3397542"/>
            <a:ext cx="6031684" cy="5788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7376CE08-AED1-4D1F-9CA0-E3F32296CC83}"/>
              </a:ext>
            </a:extLst>
          </p:cNvPr>
          <p:cNvSpPr/>
          <p:nvPr/>
        </p:nvSpPr>
        <p:spPr>
          <a:xfrm>
            <a:off x="1922588" y="323966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2432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장르를 선택하면 선택한 장르의 세부 장르</a:t>
            </a:r>
            <a:r>
              <a:rPr lang="en-US" altLang="ko-KR" dirty="0"/>
              <a:t>(1)</a:t>
            </a:r>
            <a:r>
              <a:rPr lang="ko-KR" altLang="en-US" dirty="0"/>
              <a:t>를 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장르에 대한 곡 차트</a:t>
            </a:r>
            <a:r>
              <a:rPr lang="en-US" altLang="ko-KR" dirty="0"/>
              <a:t>, </a:t>
            </a:r>
            <a:r>
              <a:rPr lang="ko-KR" altLang="en-US" dirty="0"/>
              <a:t>최신 곡</a:t>
            </a:r>
            <a:r>
              <a:rPr lang="en-US" altLang="ko-KR" dirty="0"/>
              <a:t>, </a:t>
            </a:r>
            <a:r>
              <a:rPr lang="ko-KR" altLang="en-US" dirty="0"/>
              <a:t>최신 앨범</a:t>
            </a:r>
            <a:r>
              <a:rPr lang="en-US" altLang="ko-KR" dirty="0"/>
              <a:t>, </a:t>
            </a:r>
            <a:r>
              <a:rPr lang="ko-KR" altLang="en-US" dirty="0"/>
              <a:t>뮤직</a:t>
            </a:r>
            <a:r>
              <a:rPr lang="en-US" altLang="ko-KR" dirty="0"/>
              <a:t>PD </a:t>
            </a:r>
            <a:r>
              <a:rPr lang="ko-KR" altLang="en-US" dirty="0"/>
              <a:t>앨범</a:t>
            </a:r>
            <a:r>
              <a:rPr lang="en-US" altLang="ko-KR" dirty="0"/>
              <a:t>, </a:t>
            </a:r>
            <a:r>
              <a:rPr lang="ko-KR" altLang="en-US" dirty="0"/>
              <a:t>스페셜을 구분</a:t>
            </a:r>
            <a:r>
              <a:rPr lang="en-US" altLang="ko-KR" dirty="0"/>
              <a:t>(2)</a:t>
            </a:r>
            <a:r>
              <a:rPr lang="ko-KR" altLang="en-US" dirty="0"/>
              <a:t>하여 볼 수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A9EFB8B-BAFE-4367-899C-C3416EDE11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4413D-D177-4ACD-B4A5-F3E28CA7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39" y="3100911"/>
            <a:ext cx="4804002" cy="3510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17879437-5D1B-4E92-A7FD-CA821B6935EE}"/>
              </a:ext>
            </a:extLst>
          </p:cNvPr>
          <p:cNvSpPr/>
          <p:nvPr/>
        </p:nvSpPr>
        <p:spPr>
          <a:xfrm>
            <a:off x="1659190" y="2862148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2929ED-D13D-4885-A312-CD5B7929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55" y="3516752"/>
            <a:ext cx="4037156" cy="5252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Oval 9">
            <a:extLst>
              <a:ext uri="{FF2B5EF4-FFF2-40B4-BE49-F238E27FC236}">
                <a16:creationId xmlns:a16="http://schemas.microsoft.com/office/drawing/2014/main" id="{39D3390E-31EF-4CAD-BCC9-18744F9A961E}"/>
              </a:ext>
            </a:extLst>
          </p:cNvPr>
          <p:cNvSpPr/>
          <p:nvPr/>
        </p:nvSpPr>
        <p:spPr>
          <a:xfrm>
            <a:off x="1742981" y="392558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8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뮤직포스트 페이지는 음악과 관련된 글들을 보는 서비스이다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카테고리는 전체 글들을 볼 수 있는 홈과 주간 </a:t>
            </a:r>
            <a:r>
              <a:rPr lang="ko-KR" altLang="en-US" dirty="0" err="1"/>
              <a:t>핫이슈</a:t>
            </a:r>
            <a:r>
              <a:rPr lang="en-US" altLang="ko-KR" dirty="0"/>
              <a:t>, 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페스티벌</a:t>
            </a:r>
            <a:r>
              <a:rPr lang="en-US" altLang="ko-KR" dirty="0"/>
              <a:t>, </a:t>
            </a:r>
            <a:r>
              <a:rPr lang="ko-KR" altLang="en-US" dirty="0" err="1"/>
              <a:t>뮤직포커스</a:t>
            </a:r>
            <a:r>
              <a:rPr lang="en-US" altLang="ko-KR" dirty="0"/>
              <a:t>, </a:t>
            </a:r>
            <a:r>
              <a:rPr lang="ko-KR" altLang="en-US" dirty="0"/>
              <a:t>이달의 앨범</a:t>
            </a:r>
            <a:r>
              <a:rPr lang="en-US" altLang="ko-KR" dirty="0"/>
              <a:t>, </a:t>
            </a:r>
            <a:r>
              <a:rPr lang="ko-KR" altLang="en-US" dirty="0" err="1"/>
              <a:t>올댓장르</a:t>
            </a:r>
            <a:r>
              <a:rPr lang="en-US" altLang="ko-KR" dirty="0"/>
              <a:t>, </a:t>
            </a:r>
            <a:r>
              <a:rPr lang="ko-KR" altLang="en-US" dirty="0"/>
              <a:t>숨은 아티스트</a:t>
            </a:r>
            <a:r>
              <a:rPr lang="en-US" altLang="ko-KR" dirty="0"/>
              <a:t>, </a:t>
            </a:r>
            <a:r>
              <a:rPr lang="ko-KR" altLang="en-US" dirty="0"/>
              <a:t>스페셜 라이브</a:t>
            </a:r>
            <a:r>
              <a:rPr lang="en-US" altLang="ko-KR" dirty="0"/>
              <a:t>, </a:t>
            </a:r>
            <a:r>
              <a:rPr lang="ko-KR" altLang="en-US" dirty="0" err="1"/>
              <a:t>슈퍼사운드로</a:t>
            </a:r>
            <a:r>
              <a:rPr lang="ko-KR" altLang="en-US" dirty="0"/>
              <a:t> 분류된다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6DDC1CB-E67D-45A6-A988-2E99BC798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2FF1DB-8726-4152-9E27-E7D54CC7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8" y="3172894"/>
            <a:ext cx="7177524" cy="5122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Oval 9">
            <a:extLst>
              <a:ext uri="{FF2B5EF4-FFF2-40B4-BE49-F238E27FC236}">
                <a16:creationId xmlns:a16="http://schemas.microsoft.com/office/drawing/2014/main" id="{D5FADE49-0907-449C-AA26-EF7FD9EB87D8}"/>
              </a:ext>
            </a:extLst>
          </p:cNvPr>
          <p:cNvSpPr/>
          <p:nvPr/>
        </p:nvSpPr>
        <p:spPr>
          <a:xfrm>
            <a:off x="850756" y="30150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204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뮤직포스트의 글들은 바둑판 형식으로 보여지며 포스트 내용은 포스트 대표 이미지와 그 하단에 카테고리 분류</a:t>
            </a:r>
            <a:r>
              <a:rPr lang="en-US" altLang="ko-KR" dirty="0"/>
              <a:t>, </a:t>
            </a:r>
            <a:r>
              <a:rPr lang="ko-KR" altLang="en-US" dirty="0"/>
              <a:t>포스트 제목</a:t>
            </a:r>
            <a:r>
              <a:rPr lang="en-US" altLang="ko-KR" dirty="0"/>
              <a:t>, </a:t>
            </a:r>
            <a:r>
              <a:rPr lang="ko-KR" altLang="en-US" dirty="0"/>
              <a:t>작성일이 표시된다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09C0B53-2B2B-4EE9-9C4D-1C729A723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4D9E4D-FD74-4FDC-ADB3-F6865439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56" y="3880539"/>
            <a:ext cx="2255048" cy="22434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Oval 9">
            <a:extLst>
              <a:ext uri="{FF2B5EF4-FFF2-40B4-BE49-F238E27FC236}">
                <a16:creationId xmlns:a16="http://schemas.microsoft.com/office/drawing/2014/main" id="{6D6FC6FF-5797-4A25-901E-253BE09A37E5}"/>
              </a:ext>
            </a:extLst>
          </p:cNvPr>
          <p:cNvSpPr/>
          <p:nvPr/>
        </p:nvSpPr>
        <p:spPr>
          <a:xfrm>
            <a:off x="3836774" y="374328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5341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포스트를 클릭하면 해당 포스트를 볼 수 있는 페이지가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포스트 상단에는 포스트 제목</a:t>
            </a:r>
            <a:r>
              <a:rPr lang="en-US" altLang="ko-KR" dirty="0"/>
              <a:t>(1)</a:t>
            </a:r>
            <a:r>
              <a:rPr lang="ko-KR" altLang="en-US" dirty="0"/>
              <a:t>과 우측에 게시일</a:t>
            </a:r>
            <a:r>
              <a:rPr lang="en-US" altLang="ko-KR" dirty="0"/>
              <a:t>(2)</a:t>
            </a:r>
            <a:r>
              <a:rPr lang="ko-KR" altLang="en-US" dirty="0"/>
              <a:t>이 표시되고 중앙에 포스트 이미지</a:t>
            </a:r>
            <a:r>
              <a:rPr lang="en-US" altLang="ko-KR" dirty="0"/>
              <a:t>(3)</a:t>
            </a:r>
            <a:r>
              <a:rPr lang="ko-KR" altLang="en-US" dirty="0"/>
              <a:t>가 나타난다</a:t>
            </a:r>
            <a:r>
              <a:rPr lang="en-US" altLang="ko-KR" dirty="0"/>
              <a:t>. </a:t>
            </a:r>
            <a:r>
              <a:rPr lang="ko-KR" altLang="en-US" dirty="0"/>
              <a:t>이미지 하단에는 포스트에서 소개한 곡들을 들을 수 있는 </a:t>
            </a:r>
            <a:r>
              <a:rPr lang="en-US" altLang="ko-KR" dirty="0"/>
              <a:t>“</a:t>
            </a:r>
            <a:r>
              <a:rPr lang="ko-KR" altLang="en-US" dirty="0" err="1"/>
              <a:t>소개곡</a:t>
            </a:r>
            <a:r>
              <a:rPr lang="ko-KR" altLang="en-US" dirty="0"/>
              <a:t> 전체 듣기</a:t>
            </a:r>
            <a:r>
              <a:rPr lang="en-US" altLang="ko-KR" dirty="0"/>
              <a:t>” </a:t>
            </a:r>
            <a:r>
              <a:rPr lang="ko-KR" altLang="en-US" dirty="0"/>
              <a:t>버튼</a:t>
            </a:r>
            <a:r>
              <a:rPr lang="en-US" altLang="ko-KR" dirty="0"/>
              <a:t>(4)</a:t>
            </a:r>
            <a:r>
              <a:rPr lang="ko-KR" altLang="en-US" dirty="0"/>
              <a:t>이 있고 관련된 시리즈를 볼 수 있는 위치로 바로 이동이 가능한 링크가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</a:t>
            </a:r>
            <a:r>
              <a:rPr lang="en-US" altLang="ko-KR" dirty="0"/>
              <a:t>(5)</a:t>
            </a:r>
            <a:r>
              <a:rPr lang="ko-KR" altLang="en-US" dirty="0"/>
              <a:t>에는 현재 포스트에 달려있는 </a:t>
            </a:r>
            <a:r>
              <a:rPr lang="en-US" altLang="ko-KR" dirty="0"/>
              <a:t>“</a:t>
            </a:r>
            <a:r>
              <a:rPr lang="ko-KR" altLang="en-US" dirty="0"/>
              <a:t>한마디</a:t>
            </a:r>
            <a:r>
              <a:rPr lang="en-US" altLang="ko-KR" dirty="0"/>
              <a:t>”</a:t>
            </a:r>
            <a:r>
              <a:rPr lang="ko-KR" altLang="en-US" dirty="0"/>
              <a:t>의 수를 확인할 수 있고 이 포스트를 다른 </a:t>
            </a:r>
            <a:r>
              <a:rPr lang="en-US" altLang="ko-KR" dirty="0"/>
              <a:t>SNS </a:t>
            </a:r>
            <a:r>
              <a:rPr lang="ko-KR" altLang="en-US" dirty="0"/>
              <a:t>서비스에 바로 공유할 수 있는 버튼이 있다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ACEF552-B627-4ACB-A35C-C567BBFC7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96D4D-0C0B-4812-B3BD-6B7173FC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" y="1621879"/>
            <a:ext cx="7761929" cy="30845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Oval 9">
            <a:extLst>
              <a:ext uri="{FF2B5EF4-FFF2-40B4-BE49-F238E27FC236}">
                <a16:creationId xmlns:a16="http://schemas.microsoft.com/office/drawing/2014/main" id="{507633CC-5A04-47D8-8D9C-6845325EA32C}"/>
              </a:ext>
            </a:extLst>
          </p:cNvPr>
          <p:cNvSpPr/>
          <p:nvPr/>
        </p:nvSpPr>
        <p:spPr>
          <a:xfrm>
            <a:off x="480149" y="170811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DECBC921-C2B8-4455-B4C8-A2D2F04756F0}"/>
              </a:ext>
            </a:extLst>
          </p:cNvPr>
          <p:cNvSpPr/>
          <p:nvPr/>
        </p:nvSpPr>
        <p:spPr>
          <a:xfrm>
            <a:off x="7333955" y="17033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E9DA8E1F-6344-4734-92EB-1DF83318A84A}"/>
              </a:ext>
            </a:extLst>
          </p:cNvPr>
          <p:cNvSpPr/>
          <p:nvPr/>
        </p:nvSpPr>
        <p:spPr>
          <a:xfrm>
            <a:off x="1168047" y="2642929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3</a:t>
            </a: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FB092952-3FD8-4DA2-A799-508ECE8764A9}"/>
              </a:ext>
            </a:extLst>
          </p:cNvPr>
          <p:cNvSpPr/>
          <p:nvPr/>
        </p:nvSpPr>
        <p:spPr>
          <a:xfrm>
            <a:off x="2711621" y="424522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4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E62749DD-AD02-4DB1-BD50-B0C8C349FBE7}"/>
              </a:ext>
            </a:extLst>
          </p:cNvPr>
          <p:cNvSpPr/>
          <p:nvPr/>
        </p:nvSpPr>
        <p:spPr>
          <a:xfrm>
            <a:off x="6193052" y="4274162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715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뮤직포스트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110" y="365126"/>
            <a:ext cx="5256213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포스트에 댓글 기능인 </a:t>
            </a:r>
            <a:r>
              <a:rPr lang="en-US" altLang="ko-KR" dirty="0"/>
              <a:t>“</a:t>
            </a:r>
            <a:r>
              <a:rPr lang="ko-KR" altLang="en-US" dirty="0" err="1"/>
              <a:t>한마디＂를</a:t>
            </a:r>
            <a:r>
              <a:rPr lang="ko-KR" altLang="en-US" dirty="0"/>
              <a:t> 작성하거나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한마디</a:t>
            </a:r>
            <a:r>
              <a:rPr lang="en-US" altLang="ko-KR" dirty="0"/>
              <a:t>”</a:t>
            </a:r>
            <a:r>
              <a:rPr lang="ko-KR" altLang="en-US" dirty="0"/>
              <a:t>는 로그인한 회원만 작성이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한 회원은 다른 사람이 작성한 </a:t>
            </a:r>
            <a:r>
              <a:rPr lang="en-US" altLang="ko-KR" dirty="0"/>
              <a:t>“</a:t>
            </a:r>
            <a:r>
              <a:rPr lang="ko-KR" altLang="en-US" dirty="0" err="1"/>
              <a:t>한마디＂에</a:t>
            </a:r>
            <a:r>
              <a:rPr lang="en-US" altLang="ko-KR" dirty="0"/>
              <a:t> </a:t>
            </a:r>
            <a:r>
              <a:rPr lang="ko-KR" altLang="en-US" dirty="0"/>
              <a:t>추천과 비추천을 할 수 있다</a:t>
            </a:r>
            <a:r>
              <a:rPr lang="en-US" altLang="ko-KR" dirty="0"/>
              <a:t>. </a:t>
            </a:r>
            <a:r>
              <a:rPr lang="ko-KR" altLang="en-US" dirty="0"/>
              <a:t>추천을 하면 해당 </a:t>
            </a:r>
            <a:r>
              <a:rPr lang="en-US" altLang="ko-KR" dirty="0"/>
              <a:t>“</a:t>
            </a:r>
            <a:r>
              <a:rPr lang="ko-KR" altLang="en-US" dirty="0" err="1"/>
              <a:t>한마디＂의</a:t>
            </a:r>
            <a:r>
              <a:rPr lang="ko-KR" altLang="en-US" dirty="0"/>
              <a:t> 추천 버튼이 빨간색으로 </a:t>
            </a:r>
            <a:r>
              <a:rPr lang="ko-KR" altLang="en-US" dirty="0" err="1"/>
              <a:t>토글</a:t>
            </a:r>
            <a:r>
              <a:rPr lang="en-US" altLang="ko-KR" dirty="0"/>
              <a:t>(1)</a:t>
            </a:r>
            <a:r>
              <a:rPr lang="ko-KR" altLang="en-US" dirty="0"/>
              <a:t>되고 한번 더 누르면 추천이 다시 취소되며 원래대로 돌아온다</a:t>
            </a:r>
            <a:r>
              <a:rPr lang="en-US" altLang="ko-KR" dirty="0"/>
              <a:t>. </a:t>
            </a:r>
            <a:r>
              <a:rPr lang="ko-KR" altLang="en-US" dirty="0"/>
              <a:t>비추천을 누르면 </a:t>
            </a:r>
            <a:r>
              <a:rPr lang="ko-KR" altLang="en-US" dirty="0" err="1"/>
              <a:t>비추천</a:t>
            </a:r>
            <a:r>
              <a:rPr lang="ko-KR" altLang="en-US" dirty="0"/>
              <a:t> 버튼이 파란색으로 </a:t>
            </a:r>
            <a:r>
              <a:rPr lang="ko-KR" altLang="en-US" dirty="0" err="1"/>
              <a:t>토글</a:t>
            </a:r>
            <a:r>
              <a:rPr lang="en-US" altLang="ko-KR" dirty="0"/>
              <a:t>(2)</a:t>
            </a:r>
            <a:r>
              <a:rPr lang="ko-KR" altLang="en-US" dirty="0"/>
              <a:t>되고 </a:t>
            </a:r>
            <a:r>
              <a:rPr lang="ko-KR" altLang="en-US" dirty="0" err="1"/>
              <a:t>한번더</a:t>
            </a:r>
            <a:r>
              <a:rPr lang="ko-KR" altLang="en-US" dirty="0"/>
              <a:t> 누르면 취소된다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3678FC-AFA1-4AE2-80D6-2777D1856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75147"/>
            <a:ext cx="7515225" cy="403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5AE138-4C88-4FE5-BE7D-9FC7DC69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4" y="4940656"/>
            <a:ext cx="1238250" cy="4476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89DCAF-489A-44A4-BDB2-BD3CA0F97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5540052"/>
            <a:ext cx="1266825" cy="5334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0" name="Oval 9">
            <a:extLst>
              <a:ext uri="{FF2B5EF4-FFF2-40B4-BE49-F238E27FC236}">
                <a16:creationId xmlns:a16="http://schemas.microsoft.com/office/drawing/2014/main" id="{BCDD1756-FA74-40A3-BA51-20931CA55D83}"/>
              </a:ext>
            </a:extLst>
          </p:cNvPr>
          <p:cNvSpPr/>
          <p:nvPr/>
        </p:nvSpPr>
        <p:spPr>
          <a:xfrm>
            <a:off x="5244900" y="47018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893F5E72-1984-4AE1-AB7E-AB6DC26AC72B}"/>
              </a:ext>
            </a:extLst>
          </p:cNvPr>
          <p:cNvSpPr/>
          <p:nvPr/>
        </p:nvSpPr>
        <p:spPr>
          <a:xfrm>
            <a:off x="5244900" y="5408967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718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벅스로 로그인을 누르면 창 내용이 아이디 </a:t>
            </a:r>
            <a:r>
              <a:rPr lang="ko-KR" altLang="en-US" dirty="0" err="1"/>
              <a:t>입력창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입력창</a:t>
            </a:r>
            <a:r>
              <a:rPr lang="en-US" altLang="ko-KR" dirty="0"/>
              <a:t>, </a:t>
            </a:r>
            <a:r>
              <a:rPr lang="ko-KR" altLang="en-US" dirty="0"/>
              <a:t>로그인 버튼</a:t>
            </a:r>
            <a:r>
              <a:rPr lang="en-US" altLang="ko-KR" dirty="0"/>
              <a:t>, </a:t>
            </a:r>
            <a:r>
              <a:rPr lang="ko-KR" altLang="en-US" dirty="0"/>
              <a:t>아이디 저장 체크박스</a:t>
            </a:r>
            <a:r>
              <a:rPr lang="en-US" altLang="ko-KR" dirty="0"/>
              <a:t>, </a:t>
            </a:r>
            <a:r>
              <a:rPr lang="ko-KR" altLang="en-US" dirty="0"/>
              <a:t>로그인 유지 체크박스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버튼</a:t>
            </a:r>
            <a:r>
              <a:rPr lang="en-US" altLang="ko-KR" dirty="0"/>
              <a:t>, </a:t>
            </a:r>
            <a:r>
              <a:rPr lang="ko-KR" altLang="en-US" dirty="0"/>
              <a:t>벅스 회원가입 버튼으로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입력창에 아무것도 입력되지 않은 상태이면 </a:t>
            </a:r>
            <a:r>
              <a:rPr lang="en-US" altLang="ko-KR" dirty="0"/>
              <a:t>“</a:t>
            </a:r>
            <a:r>
              <a:rPr lang="ko-KR" altLang="en-US" dirty="0"/>
              <a:t>아이디 또는 이메일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ID@bugs.co.kr)” </a:t>
            </a:r>
            <a:r>
              <a:rPr lang="ko-KR" altLang="en-US" dirty="0"/>
              <a:t>메시지가 입력창에 나타난다</a:t>
            </a:r>
            <a:r>
              <a:rPr lang="en-US" altLang="ko-KR" dirty="0"/>
              <a:t>. </a:t>
            </a:r>
            <a:r>
              <a:rPr lang="ko-KR" altLang="en-US" dirty="0"/>
              <a:t>입력창에 포커스를 주거나 다른 내용을 입력하면 해당 내용이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입력창에 아무것도 입력되지 않았거나 포커스가 없는 상태에서 </a:t>
            </a:r>
            <a:r>
              <a:rPr lang="en-US" altLang="ko-KR" dirty="0"/>
              <a:t>“</a:t>
            </a:r>
            <a:r>
              <a:rPr lang="ko-KR" altLang="en-US" dirty="0"/>
              <a:t>비밀번호</a:t>
            </a:r>
            <a:r>
              <a:rPr lang="en-US" altLang="ko-KR" dirty="0"/>
              <a:t>”</a:t>
            </a:r>
            <a:r>
              <a:rPr lang="ko-KR" altLang="en-US" dirty="0"/>
              <a:t>메시지가 입력창에 표시된다</a:t>
            </a:r>
            <a:r>
              <a:rPr lang="en-US" altLang="ko-KR" dirty="0"/>
              <a:t>. </a:t>
            </a:r>
            <a:r>
              <a:rPr lang="ko-KR" altLang="en-US" dirty="0"/>
              <a:t>포커스를 주거나 입력을 하면 해당 내용이 사라진다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40AAC1F-85EA-407A-840C-73FA6438B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73350" y="2166937"/>
            <a:ext cx="3848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입력하고 비밀번호를 입력하지 않으면 비밀번호 </a:t>
            </a:r>
            <a:r>
              <a:rPr lang="ko-KR" altLang="en-US" dirty="0" err="1"/>
              <a:t>입력창</a:t>
            </a:r>
            <a:r>
              <a:rPr lang="ko-KR" altLang="en-US" dirty="0"/>
              <a:t> 하단에 </a:t>
            </a:r>
            <a:r>
              <a:rPr lang="en-US" altLang="ko-KR" dirty="0"/>
              <a:t>“! </a:t>
            </a:r>
            <a:r>
              <a:rPr lang="ko-KR" altLang="en-US" dirty="0"/>
              <a:t>비밀번호를 입력해 주세요</a:t>
            </a:r>
            <a:r>
              <a:rPr lang="en-US" altLang="ko-KR" dirty="0"/>
              <a:t>.”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7FBDE12-120A-4C50-88EF-5F6A29B09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59063" y="2076450"/>
            <a:ext cx="3876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6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아이디를 입력하지 않으면 </a:t>
            </a:r>
            <a:r>
              <a:rPr lang="en-US" altLang="ko-KR" dirty="0"/>
              <a:t>“! </a:t>
            </a:r>
            <a:r>
              <a:rPr lang="ko-KR" altLang="en-US" dirty="0"/>
              <a:t>아이디를 입력해 주세요</a:t>
            </a:r>
            <a:r>
              <a:rPr lang="en-US" altLang="ko-KR" dirty="0"/>
              <a:t>.“ </a:t>
            </a:r>
            <a:r>
              <a:rPr lang="ko-KR" altLang="en-US" dirty="0"/>
              <a:t>메시지가 나타난다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8BAA224-EB1E-42C9-A35D-7A8229AC1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6688" y="2038350"/>
            <a:ext cx="3781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F028-119A-4FAC-8396-6870A66D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9641-F2ED-4490-B21E-CA8B3FB44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57D17-F6A6-4033-BFCA-F9A281E3CD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아이디와 비밀번호 입력창에 아주 긴 문자를 입력하면 화면 중앙에 </a:t>
            </a:r>
            <a:r>
              <a:rPr lang="en-US" altLang="ko-KR" dirty="0"/>
              <a:t>error </a:t>
            </a:r>
            <a:r>
              <a:rPr lang="ko-KR" altLang="en-US" dirty="0"/>
              <a:t>팝업창이 뜬다</a:t>
            </a:r>
            <a:r>
              <a:rPr lang="en-US" altLang="ko-KR" dirty="0"/>
              <a:t>.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ECCB73C-E231-477F-9FB0-16FD6520586A}"/>
              </a:ext>
            </a:extLst>
          </p:cNvPr>
          <p:cNvSpPr/>
          <p:nvPr/>
        </p:nvSpPr>
        <p:spPr>
          <a:xfrm>
            <a:off x="-412891" y="2144340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1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5D9287C9-ED67-43BB-8083-25F91E1FA122}"/>
              </a:ext>
            </a:extLst>
          </p:cNvPr>
          <p:cNvSpPr/>
          <p:nvPr/>
        </p:nvSpPr>
        <p:spPr>
          <a:xfrm>
            <a:off x="-412891" y="2546384"/>
            <a:ext cx="315764" cy="3157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5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23A86C6-E0A5-4C07-8459-E3CA25B01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55577"/>
            <a:ext cx="7515225" cy="4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7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2539</Words>
  <Application>Microsoft Office PowerPoint</Application>
  <PresentationFormat>와이드스크린</PresentationFormat>
  <Paragraphs>505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0" baseType="lpstr">
      <vt:lpstr>맑은 고딕</vt:lpstr>
      <vt:lpstr>Arial</vt:lpstr>
      <vt:lpstr>Office 테마</vt:lpstr>
      <vt:lpstr>PowerPoint 프레젠테이션</vt:lpstr>
      <vt:lpstr>메인화면</vt:lpstr>
      <vt:lpstr>상단 메뉴</vt:lpstr>
      <vt:lpstr>상단 메뉴</vt:lpstr>
      <vt:lpstr>로그인</vt:lpstr>
      <vt:lpstr>로그인</vt:lpstr>
      <vt:lpstr>로그인</vt:lpstr>
      <vt:lpstr>로그인</vt:lpstr>
      <vt:lpstr>로그인</vt:lpstr>
      <vt:lpstr>로그인</vt:lpstr>
      <vt:lpstr>아이디/비밀번호 찾기</vt:lpstr>
      <vt:lpstr>아이디/비밀번호 찾기</vt:lpstr>
      <vt:lpstr>아이디/비밀번호 찾기</vt:lpstr>
      <vt:lpstr>로그인 성공</vt:lpstr>
      <vt:lpstr>정보관리</vt:lpstr>
      <vt:lpstr>정보관리</vt:lpstr>
      <vt:lpstr>회원탈퇴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검색</vt:lpstr>
      <vt:lpstr>앨범 상세 정보</vt:lpstr>
      <vt:lpstr>앨범 상세 정보</vt:lpstr>
      <vt:lpstr>앨범 상세 정보</vt:lpstr>
      <vt:lpstr>아티스트 상세 정보</vt:lpstr>
      <vt:lpstr>아티스트 상세 정보</vt:lpstr>
      <vt:lpstr>아티스트 상세 정보</vt:lpstr>
      <vt:lpstr>커넥트</vt:lpstr>
      <vt:lpstr>커넥트</vt:lpstr>
      <vt:lpstr>커넥트</vt:lpstr>
      <vt:lpstr>커넥트</vt:lpstr>
      <vt:lpstr>벅스차트</vt:lpstr>
      <vt:lpstr>벅스차트</vt:lpstr>
      <vt:lpstr>벅스차트</vt:lpstr>
      <vt:lpstr>벅스차트 - 곡</vt:lpstr>
      <vt:lpstr>벅스차트 - 곡</vt:lpstr>
      <vt:lpstr>벅스차트 - 곡</vt:lpstr>
      <vt:lpstr>벅스차트 - 앨범</vt:lpstr>
      <vt:lpstr>벅스차트 – 뮤직PD 앨범</vt:lpstr>
      <vt:lpstr>벅스차트 – 영상</vt:lpstr>
      <vt:lpstr>벅스차트 – 커넥트 곡</vt:lpstr>
      <vt:lpstr>벅스차트 – 커넥트 영상</vt:lpstr>
      <vt:lpstr>최신 음악</vt:lpstr>
      <vt:lpstr>최신 음악</vt:lpstr>
      <vt:lpstr>뮤직4U</vt:lpstr>
      <vt:lpstr>뮤직4U</vt:lpstr>
      <vt:lpstr>장르</vt:lpstr>
      <vt:lpstr>장르</vt:lpstr>
      <vt:lpstr>뮤직포스트</vt:lpstr>
      <vt:lpstr>뮤직포스트</vt:lpstr>
      <vt:lpstr>뮤직포스트</vt:lpstr>
      <vt:lpstr>뮤직포스트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동훈</dc:creator>
  <cp:lastModifiedBy>전 동훈</cp:lastModifiedBy>
  <cp:revision>207</cp:revision>
  <dcterms:created xsi:type="dcterms:W3CDTF">2018-05-05T00:22:54Z</dcterms:created>
  <dcterms:modified xsi:type="dcterms:W3CDTF">2018-07-08T05:16:24Z</dcterms:modified>
</cp:coreProperties>
</file>